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8" r:id="rId2"/>
    <p:sldId id="292" r:id="rId3"/>
    <p:sldId id="294" r:id="rId4"/>
    <p:sldId id="295" r:id="rId5"/>
    <p:sldId id="307" r:id="rId6"/>
    <p:sldId id="304" r:id="rId7"/>
    <p:sldId id="303" r:id="rId8"/>
    <p:sldId id="306" r:id="rId9"/>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7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ael Ben" initials="RB" lastIdx="1" clrIdx="0">
    <p:extLst>
      <p:ext uri="{19B8F6BF-5375-455C-9EA6-DF929625EA0E}">
        <p15:presenceInfo xmlns:p15="http://schemas.microsoft.com/office/powerpoint/2012/main" userId="S-1-5-21-88094858-919529-1617787245-4270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4B4"/>
    <a:srgbClr val="3D763E"/>
    <a:srgbClr val="F7A740"/>
    <a:srgbClr val="5CB4BE"/>
    <a:srgbClr val="85B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autoAdjust="0"/>
    <p:restoredTop sz="94712" autoAdjust="0"/>
  </p:normalViewPr>
  <p:slideViewPr>
    <p:cSldViewPr snapToObjects="1">
      <p:cViewPr varScale="1">
        <p:scale>
          <a:sx n="110" d="100"/>
          <a:sy n="110" d="100"/>
        </p:scale>
        <p:origin x="1722" y="108"/>
      </p:cViewPr>
      <p:guideLst>
        <p:guide orient="horz" pos="1207"/>
        <p:guide pos="7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357F2-969E-4B8D-B2A4-869F57DFC1A3}" type="datetimeFigureOut">
              <a:rPr lang="en-US" smtClean="0"/>
              <a:t>6/30/2016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8E0ED-6E9A-4C54-B26B-9C84665BC8B8}" type="slidenum">
              <a:rPr lang="en-US" smtClean="0"/>
              <a:t>‹#›</a:t>
            </a:fld>
            <a:endParaRPr lang="en-US"/>
          </a:p>
        </p:txBody>
      </p:sp>
    </p:spTree>
    <p:extLst>
      <p:ext uri="{BB962C8B-B14F-4D97-AF65-F5344CB8AC3E}">
        <p14:creationId xmlns:p14="http://schemas.microsoft.com/office/powerpoint/2010/main" val="334931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00FD5F-D3D1-423A-B5BA-044F8445CBFC}" type="slidenum">
              <a:rPr lang="en-US" smtClean="0"/>
              <a:t>8</a:t>
            </a:fld>
            <a:endParaRPr lang="en-US" dirty="0"/>
          </a:p>
        </p:txBody>
      </p:sp>
    </p:spTree>
    <p:extLst>
      <p:ext uri="{BB962C8B-B14F-4D97-AF65-F5344CB8AC3E}">
        <p14:creationId xmlns:p14="http://schemas.microsoft.com/office/powerpoint/2010/main" val="2914576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5.pd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d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5.pd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7" name="Pladsholder til titel 1"/>
          <p:cNvSpPr txBox="1">
            <a:spLocks/>
          </p:cNvSpPr>
          <p:nvPr userDrawn="1"/>
        </p:nvSpPr>
        <p:spPr>
          <a:xfrm>
            <a:off x="1524000" y="615378"/>
            <a:ext cx="7162800" cy="808038"/>
          </a:xfrm>
          <a:prstGeom prst="rect">
            <a:avLst/>
          </a:prstGeom>
        </p:spPr>
        <p:txBody>
          <a:bodyPr vert="horz" lIns="91440" tIns="45720" rIns="91440" bIns="45720" rtlCol="0" anchor="ctr">
            <a:normAutofit/>
          </a:bodyPr>
          <a:lstStyle/>
          <a:p>
            <a:pPr marL="0" marR="0" lvl="0" indent="0" algn="l" defTabSz="457167" rtl="0" eaLnBrk="1" fontAlgn="auto" latinLnBrk="0" hangingPunct="1">
              <a:lnSpc>
                <a:spcPct val="100000"/>
              </a:lnSpc>
              <a:spcBef>
                <a:spcPct val="0"/>
              </a:spcBef>
              <a:spcAft>
                <a:spcPts val="0"/>
              </a:spcAft>
              <a:buClrTx/>
              <a:buSzTx/>
              <a:buFontTx/>
              <a:buNone/>
              <a:tabLst/>
              <a:defRPr/>
            </a:pPr>
            <a:r>
              <a:rPr kumimoji="0" lang="da-DK" sz="2300" b="1" i="0" u="none" strike="noStrike" kern="1200" cap="none" spc="0" normalizeH="0" baseline="0" noProof="0" dirty="0" smtClean="0">
                <a:ln>
                  <a:noFill/>
                </a:ln>
                <a:solidFill>
                  <a:schemeClr val="bg1"/>
                </a:solidFill>
                <a:effectLst/>
                <a:uLnTx/>
                <a:uFillTx/>
                <a:latin typeface="Myriad Pro"/>
                <a:ea typeface="+mj-ea"/>
                <a:cs typeface="Myriad Pro"/>
              </a:rPr>
              <a:t>TITLE SLIDE</a:t>
            </a:r>
          </a:p>
        </p:txBody>
      </p:sp>
      <p:sp>
        <p:nvSpPr>
          <p:cNvPr id="12" name="Content Placeholder 3"/>
          <p:cNvSpPr>
            <a:spLocks noGrp="1"/>
          </p:cNvSpPr>
          <p:nvPr>
            <p:ph sz="half" idx="2"/>
          </p:nvPr>
        </p:nvSpPr>
        <p:spPr>
          <a:xfrm>
            <a:off x="7" y="1423417"/>
            <a:ext cx="5740399" cy="3013116"/>
          </a:xfrm>
          <a:prstGeom prst="rect">
            <a:avLst/>
          </a:prstGeom>
        </p:spPr>
        <p:txBody>
          <a:bodyPr/>
          <a:lstStyle>
            <a:lvl1pPr>
              <a:buNone/>
              <a:defRPr/>
            </a:lvl1pPr>
          </a:lstStyle>
          <a:p>
            <a:pPr lvl="0"/>
            <a:endParaRPr lang="en-US" dirty="0"/>
          </a:p>
        </p:txBody>
      </p:sp>
      <p:sp>
        <p:nvSpPr>
          <p:cNvPr id="13" name="Content Placeholder 3"/>
          <p:cNvSpPr>
            <a:spLocks noGrp="1"/>
          </p:cNvSpPr>
          <p:nvPr>
            <p:ph sz="half" idx="13"/>
          </p:nvPr>
        </p:nvSpPr>
        <p:spPr>
          <a:xfrm>
            <a:off x="5336018" y="1423417"/>
            <a:ext cx="3807989" cy="3013116"/>
          </a:xfrm>
          <a:prstGeom prst="rect">
            <a:avLst/>
          </a:prstGeom>
        </p:spPr>
        <p:txBody>
          <a:bodyPr/>
          <a:lstStyle>
            <a:lvl1pPr>
              <a:buNone/>
              <a:defRPr/>
            </a:lvl1pPr>
          </a:lstStyle>
          <a:p>
            <a:pPr lvl="0"/>
            <a:endParaRPr lang="en-US" dirty="0"/>
          </a:p>
        </p:txBody>
      </p:sp>
      <p:sp>
        <p:nvSpPr>
          <p:cNvPr id="14" name="Content Placeholder 3"/>
          <p:cNvSpPr>
            <a:spLocks noGrp="1"/>
          </p:cNvSpPr>
          <p:nvPr>
            <p:ph sz="half" idx="14"/>
          </p:nvPr>
        </p:nvSpPr>
        <p:spPr>
          <a:xfrm>
            <a:off x="1" y="4436534"/>
            <a:ext cx="6440588" cy="1667934"/>
          </a:xfrm>
          <a:prstGeom prst="rect">
            <a:avLst/>
          </a:prstGeom>
        </p:spPr>
        <p:txBody>
          <a:bodyPr/>
          <a:lstStyle>
            <a:lvl1pPr>
              <a:buNone/>
              <a:defRPr/>
            </a:lvl1pPr>
          </a:lstStyle>
          <a:p>
            <a:pPr lvl="0"/>
            <a:endParaRPr lang="en-US" dirty="0"/>
          </a:p>
        </p:txBody>
      </p:sp>
      <p:sp>
        <p:nvSpPr>
          <p:cNvPr id="15" name="Content Placeholder 3"/>
          <p:cNvSpPr>
            <a:spLocks noGrp="1"/>
          </p:cNvSpPr>
          <p:nvPr>
            <p:ph sz="half" idx="15"/>
          </p:nvPr>
        </p:nvSpPr>
        <p:spPr>
          <a:xfrm>
            <a:off x="6119396" y="4436534"/>
            <a:ext cx="3024611" cy="1667934"/>
          </a:xfrm>
          <a:prstGeom prst="rect">
            <a:avLst/>
          </a:prstGeom>
        </p:spPr>
        <p:txBody>
          <a:bodyPr/>
          <a:lstStyle>
            <a:lvl1pPr>
              <a:buNone/>
              <a:defRPr/>
            </a:lvl1pPr>
          </a:lstStyle>
          <a:p>
            <a:pPr lvl="0"/>
            <a:endParaRPr lang="en-US" dirty="0"/>
          </a:p>
        </p:txBody>
      </p:sp>
      <p:sp>
        <p:nvSpPr>
          <p:cNvPr id="18" name="Pladsholder til titel 1"/>
          <p:cNvSpPr>
            <a:spLocks noGrp="1"/>
          </p:cNvSpPr>
          <p:nvPr>
            <p:ph type="title"/>
          </p:nvPr>
        </p:nvSpPr>
        <p:spPr>
          <a:xfrm>
            <a:off x="609600" y="609600"/>
            <a:ext cx="8077200" cy="808038"/>
          </a:xfrm>
          <a:prstGeom prst="rect">
            <a:avLst/>
          </a:prstGeom>
        </p:spPr>
        <p:txBody>
          <a:bodyPr vert="horz" lIns="91440" tIns="45720" rIns="91440" bIns="45720" rtlCol="0" anchor="ctr">
            <a:normAutofit/>
          </a:bodyPr>
          <a:lstStyle>
            <a:lvl1pPr>
              <a:defRPr b="0" i="0">
                <a:solidFill>
                  <a:srgbClr val="000000"/>
                </a:solidFill>
                <a:latin typeface="+mn-lt"/>
                <a:cs typeface="Myriad Pro Semibold Cond"/>
              </a:defRPr>
            </a:lvl1pPr>
          </a:lstStyle>
          <a:p>
            <a:r>
              <a:rPr lang="da-DK" dirty="0" smtClean="0"/>
              <a:t>TITLE SLIDE</a:t>
            </a:r>
            <a:endParaRPr lang="da-DK" dirty="0"/>
          </a:p>
        </p:txBody>
      </p:sp>
      <p:pic>
        <p:nvPicPr>
          <p:cNvPr id="11" name="Billede 10" descr="4 logoer-lille.jpg"/>
          <p:cNvPicPr>
            <a:picLocks noChangeAspect="1"/>
          </p:cNvPicPr>
          <p:nvPr userDrawn="1"/>
        </p:nvPicPr>
        <p:blipFill>
          <a:blip r:embed="rId2"/>
          <a:stretch>
            <a:fillRect/>
          </a:stretch>
        </p:blipFill>
        <p:spPr>
          <a:xfrm>
            <a:off x="7391400" y="6290749"/>
            <a:ext cx="1600200" cy="401067"/>
          </a:xfrm>
          <a:prstGeom prst="rect">
            <a:avLst/>
          </a:prstGeom>
        </p:spPr>
      </p:pic>
      <p:pic>
        <p:nvPicPr>
          <p:cNvPr id="19" name="Billede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90500" y="6070600"/>
            <a:ext cx="9525000" cy="63500"/>
          </a:xfrm>
          <a:prstGeom prst="rect">
            <a:avLst/>
          </a:prstGeom>
        </p:spPr>
      </p:pic>
      <p:pic>
        <p:nvPicPr>
          <p:cNvPr id="20" name="Billede 19" descr="Toplogo.jpg"/>
          <p:cNvPicPr>
            <a:picLocks noChangeAspect="1"/>
          </p:cNvPicPr>
          <p:nvPr userDrawn="1"/>
        </p:nvPicPr>
        <p:blipFill>
          <a:blip r:embed="rId5"/>
          <a:stretch>
            <a:fillRect/>
          </a:stretch>
        </p:blipFill>
        <p:spPr>
          <a:xfrm>
            <a:off x="8077200" y="359664"/>
            <a:ext cx="710184" cy="13929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9" name="Billede 18" descr="Mørk blå top.jpg"/>
          <p:cNvPicPr>
            <a:picLocks noChangeAspect="1"/>
          </p:cNvPicPr>
          <p:nvPr userDrawn="1"/>
        </p:nvPicPr>
        <p:blipFill>
          <a:blip r:embed="rId2"/>
          <a:stretch>
            <a:fillRect/>
          </a:stretch>
        </p:blipFill>
        <p:spPr>
          <a:xfrm>
            <a:off x="-20829" y="204534"/>
            <a:ext cx="9351096" cy="1213104"/>
          </a:xfrm>
          <a:prstGeom prst="rect">
            <a:avLst/>
          </a:prstGeom>
        </p:spPr>
      </p:pic>
      <p:pic>
        <p:nvPicPr>
          <p:cNvPr id="28" name="Billede 27" descr="Toplogo.jpg"/>
          <p:cNvPicPr>
            <a:picLocks noChangeAspect="1"/>
          </p:cNvPicPr>
          <p:nvPr userDrawn="1"/>
        </p:nvPicPr>
        <p:blipFill>
          <a:blip r:embed="rId3"/>
          <a:stretch>
            <a:fillRect/>
          </a:stretch>
        </p:blipFill>
        <p:spPr>
          <a:xfrm>
            <a:off x="8077200" y="359664"/>
            <a:ext cx="710184" cy="1392936"/>
          </a:xfrm>
          <a:prstGeom prst="rect">
            <a:avLst/>
          </a:prstGeom>
        </p:spPr>
      </p:pic>
      <p:pic>
        <p:nvPicPr>
          <p:cNvPr id="11" name="Billed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600200" y="6076950"/>
            <a:ext cx="7048500" cy="69926"/>
          </a:xfrm>
          <a:prstGeom prst="rect">
            <a:avLst/>
          </a:prstGeom>
        </p:spPr>
      </p:pic>
      <p:sp>
        <p:nvSpPr>
          <p:cNvPr id="12" name="Pladsholder til tekst 3"/>
          <p:cNvSpPr>
            <a:spLocks noGrp="1"/>
          </p:cNvSpPr>
          <p:nvPr>
            <p:ph type="body" sz="half" idx="2"/>
          </p:nvPr>
        </p:nvSpPr>
        <p:spPr>
          <a:xfrm>
            <a:off x="1258891" y="1916113"/>
            <a:ext cx="3998912" cy="2655888"/>
          </a:xfrm>
          <a:prstGeom prst="rect">
            <a:avLst/>
          </a:prstGeom>
        </p:spPr>
        <p:txBody>
          <a:bodyPr/>
          <a:lstStyle>
            <a:lvl1pPr marL="228584" indent="-228584">
              <a:defRPr sz="1600" b="0" i="0">
                <a:latin typeface="+mn-lt"/>
                <a:cs typeface="ConduitITC TT"/>
              </a:defRPr>
            </a:lvl1pPr>
          </a:lstStyle>
          <a:p>
            <a:endParaRPr lang="da-DK" dirty="0"/>
          </a:p>
        </p:txBody>
      </p:sp>
      <p:sp>
        <p:nvSpPr>
          <p:cNvPr id="13" name="Pladsholder til tekst 3"/>
          <p:cNvSpPr>
            <a:spLocks noGrp="1"/>
          </p:cNvSpPr>
          <p:nvPr>
            <p:ph type="body" sz="half" idx="10"/>
          </p:nvPr>
        </p:nvSpPr>
        <p:spPr>
          <a:xfrm>
            <a:off x="5435601" y="1916126"/>
            <a:ext cx="3251200" cy="2655889"/>
          </a:xfrm>
          <a:prstGeom prst="rect">
            <a:avLst/>
          </a:prstGeom>
        </p:spPr>
        <p:txBody>
          <a:bodyPr/>
          <a:lstStyle>
            <a:lvl1pPr marL="228584" indent="-228584">
              <a:defRPr sz="1600" b="0" i="0">
                <a:latin typeface="+mn-lt"/>
                <a:cs typeface="ConduitITC TT"/>
              </a:defRPr>
            </a:lvl1pPr>
          </a:lstStyle>
          <a:p>
            <a:endParaRPr lang="da-DK" dirty="0"/>
          </a:p>
        </p:txBody>
      </p:sp>
      <p:sp>
        <p:nvSpPr>
          <p:cNvPr id="14" name="Pladsholder til tekst 3"/>
          <p:cNvSpPr>
            <a:spLocks noGrp="1"/>
          </p:cNvSpPr>
          <p:nvPr>
            <p:ph type="body" sz="half" idx="11"/>
          </p:nvPr>
        </p:nvSpPr>
        <p:spPr>
          <a:xfrm>
            <a:off x="1258888" y="4800615"/>
            <a:ext cx="7389812" cy="685799"/>
          </a:xfrm>
          <a:prstGeom prst="rect">
            <a:avLst/>
          </a:prstGeom>
        </p:spPr>
        <p:txBody>
          <a:bodyPr/>
          <a:lstStyle>
            <a:lvl1pPr marL="228584" indent="-228584">
              <a:defRPr sz="1200" b="0" i="0">
                <a:latin typeface="+mn-lt"/>
                <a:cs typeface="ConduitITC TT"/>
              </a:defRPr>
            </a:lvl1pPr>
          </a:lstStyle>
          <a:p>
            <a:endParaRPr lang="da-DK" dirty="0"/>
          </a:p>
        </p:txBody>
      </p:sp>
      <p:sp>
        <p:nvSpPr>
          <p:cNvPr id="15" name="Pladsholder til tekst 3"/>
          <p:cNvSpPr>
            <a:spLocks noGrp="1"/>
          </p:cNvSpPr>
          <p:nvPr>
            <p:ph type="body" sz="half" idx="12"/>
          </p:nvPr>
        </p:nvSpPr>
        <p:spPr>
          <a:xfrm>
            <a:off x="1258888" y="5676901"/>
            <a:ext cx="7389812" cy="400050"/>
          </a:xfrm>
          <a:prstGeom prst="rect">
            <a:avLst/>
          </a:prstGeom>
        </p:spPr>
        <p:txBody>
          <a:bodyPr/>
          <a:lstStyle>
            <a:lvl1pPr>
              <a:defRPr sz="1000" b="0" i="0">
                <a:latin typeface="+mn-lt"/>
                <a:cs typeface="ConduitITC TT"/>
              </a:defRPr>
            </a:lvl1pPr>
          </a:lstStyle>
          <a:p>
            <a:endParaRPr lang="da-DK" dirty="0"/>
          </a:p>
        </p:txBody>
      </p:sp>
      <p:sp>
        <p:nvSpPr>
          <p:cNvPr id="10"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7"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21" name="Billede 20" descr="Mørk blå top.jpg"/>
          <p:cNvPicPr>
            <a:picLocks noChangeAspect="1"/>
          </p:cNvPicPr>
          <p:nvPr userDrawn="1"/>
        </p:nvPicPr>
        <p:blipFill>
          <a:blip r:embed="rId2"/>
          <a:stretch>
            <a:fillRect/>
          </a:stretch>
        </p:blipFill>
        <p:spPr>
          <a:xfrm>
            <a:off x="-20829" y="204534"/>
            <a:ext cx="9351096" cy="1213104"/>
          </a:xfrm>
          <a:prstGeom prst="rect">
            <a:avLst/>
          </a:prstGeom>
        </p:spPr>
      </p:pic>
      <p:pic>
        <p:nvPicPr>
          <p:cNvPr id="22" name="Billede 21"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9"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a:prstGeom prst="rect">
            <a:avLst/>
          </a:prstGeom>
        </p:spPr>
        <p:txBody>
          <a:bodyPr anchor="b"/>
          <a:lstStyle>
            <a:lvl1pPr algn="l">
              <a:defRPr sz="2000" b="1">
                <a:latin typeface="+mn-lt"/>
              </a:defRPr>
            </a:lvl1pPr>
          </a:lstStyle>
          <a:p>
            <a:r>
              <a:rPr lang="da-DK" smtClean="0"/>
              <a:t>Klik for at redigere i masteren</a:t>
            </a:r>
            <a:endParaRPr lang="da-DK"/>
          </a:p>
        </p:txBody>
      </p:sp>
      <p:sp>
        <p:nvSpPr>
          <p:cNvPr id="3" name="Pladsholder til indhold 2"/>
          <p:cNvSpPr>
            <a:spLocks noGrp="1"/>
          </p:cNvSpPr>
          <p:nvPr>
            <p:ph idx="1"/>
          </p:nvPr>
        </p:nvSpPr>
        <p:spPr>
          <a:xfrm>
            <a:off x="3575050" y="273064"/>
            <a:ext cx="5111750" cy="585311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2" y="1435103"/>
            <a:ext cx="3008313" cy="4691063"/>
          </a:xfrm>
          <a:prstGeom prst="rect">
            <a:avLst/>
          </a:prstGeom>
        </p:spPr>
        <p:txBody>
          <a:bodyPr/>
          <a:lstStyle>
            <a:lvl1pPr marL="0" indent="0">
              <a:buNone/>
              <a:defRPr sz="1400">
                <a:latin typeface="+mn-lt"/>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da-DK" dirty="0" smtClean="0"/>
              <a:t>Klik for at redigere teksttypografierne i masteren</a:t>
            </a:r>
          </a:p>
        </p:txBody>
      </p:sp>
      <p:sp>
        <p:nvSpPr>
          <p:cNvPr id="5" name="Pladsholder til dato 4"/>
          <p:cNvSpPr>
            <a:spLocks noGrp="1"/>
          </p:cNvSpPr>
          <p:nvPr>
            <p:ph type="dt" sz="half" idx="10"/>
          </p:nvPr>
        </p:nvSpPr>
        <p:spPr>
          <a:xfrm>
            <a:off x="457200" y="6356364"/>
            <a:ext cx="2133600" cy="365125"/>
          </a:xfrm>
          <a:prstGeom prst="rect">
            <a:avLst/>
          </a:prstGeom>
        </p:spPr>
        <p:txBody>
          <a:bodyPr/>
          <a:lstStyle>
            <a:lvl1pPr>
              <a:defRPr>
                <a:latin typeface="+mn-lt"/>
              </a:defRPr>
            </a:lvl1pPr>
          </a:lstStyle>
          <a:p>
            <a:fld id="{E1A4567B-3BEF-4645-AE87-6CE27C75E537}" type="datetimeFigureOut">
              <a:rPr lang="da-DK" smtClean="0"/>
              <a:pPr/>
              <a:t>30-06-2016</a:t>
            </a:fld>
            <a:endParaRPr lang="da-DK"/>
          </a:p>
        </p:txBody>
      </p:sp>
      <p:sp>
        <p:nvSpPr>
          <p:cNvPr id="6" name="Pladsholder til sidefod 5"/>
          <p:cNvSpPr>
            <a:spLocks noGrp="1"/>
          </p:cNvSpPr>
          <p:nvPr>
            <p:ph type="ftr" sz="quarter" idx="11"/>
          </p:nvPr>
        </p:nvSpPr>
        <p:spPr>
          <a:xfrm>
            <a:off x="3124200" y="6356364"/>
            <a:ext cx="2895600" cy="365125"/>
          </a:xfrm>
          <a:prstGeom prst="rect">
            <a:avLst/>
          </a:prstGeom>
        </p:spPr>
        <p:txBody>
          <a:bodyPr/>
          <a:lstStyle>
            <a:lvl1pPr>
              <a:defRPr>
                <a:latin typeface="+mn-lt"/>
              </a:defRPr>
            </a:lvl1pPr>
          </a:lstStyle>
          <a:p>
            <a:endParaRPr lang="da-DK"/>
          </a:p>
        </p:txBody>
      </p:sp>
      <p:sp>
        <p:nvSpPr>
          <p:cNvPr id="7" name="Pladsholder til diasnummer 6"/>
          <p:cNvSpPr>
            <a:spLocks noGrp="1"/>
          </p:cNvSpPr>
          <p:nvPr>
            <p:ph type="sldNum" sz="quarter" idx="12"/>
          </p:nvPr>
        </p:nvSpPr>
        <p:spPr>
          <a:xfrm>
            <a:off x="6553200" y="6356364"/>
            <a:ext cx="2133600" cy="365125"/>
          </a:xfrm>
          <a:prstGeom prst="rect">
            <a:avLst/>
          </a:prstGeom>
        </p:spPr>
        <p:txBody>
          <a:bodyPr/>
          <a:lstStyle>
            <a:lvl1pPr>
              <a:defRPr>
                <a:latin typeface="+mn-lt"/>
              </a:defRPr>
            </a:lvl1pPr>
          </a:lstStyle>
          <a:p>
            <a:fld id="{CABC1510-E034-4B44-B467-79053A4325DA}" type="slidenum">
              <a:rPr lang="da-DK" smtClean="0"/>
              <a:pPr/>
              <a:t>‹#›</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pic>
        <p:nvPicPr>
          <p:cNvPr id="22" name="Billede 21" descr="Grenn top.jpg"/>
          <p:cNvPicPr>
            <a:picLocks noChangeAspect="1"/>
          </p:cNvPicPr>
          <p:nvPr userDrawn="1"/>
        </p:nvPicPr>
        <p:blipFill>
          <a:blip r:embed="rId2"/>
          <a:stretch>
            <a:fillRect/>
          </a:stretch>
        </p:blipFill>
        <p:spPr>
          <a:xfrm>
            <a:off x="-228600" y="204534"/>
            <a:ext cx="9525000" cy="1213104"/>
          </a:xfrm>
          <a:prstGeom prst="rect">
            <a:avLst/>
          </a:prstGeom>
        </p:spPr>
      </p:pic>
      <p:pic>
        <p:nvPicPr>
          <p:cNvPr id="10" name="Billed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600200" y="6076950"/>
            <a:ext cx="7048500" cy="69926"/>
          </a:xfrm>
          <a:prstGeom prst="rect">
            <a:avLst/>
          </a:prstGeom>
        </p:spPr>
      </p:pic>
      <p:sp>
        <p:nvSpPr>
          <p:cNvPr id="11" name="Pladsholder til tekst 3"/>
          <p:cNvSpPr>
            <a:spLocks noGrp="1"/>
          </p:cNvSpPr>
          <p:nvPr>
            <p:ph type="body" sz="half" idx="2"/>
          </p:nvPr>
        </p:nvSpPr>
        <p:spPr>
          <a:xfrm>
            <a:off x="1258891" y="1916113"/>
            <a:ext cx="3998912" cy="2655888"/>
          </a:xfrm>
          <a:prstGeom prst="rect">
            <a:avLst/>
          </a:prstGeom>
        </p:spPr>
        <p:txBody>
          <a:bodyPr/>
          <a:lstStyle>
            <a:lvl1pPr>
              <a:defRPr sz="1600" b="0" i="0">
                <a:latin typeface="+mn-lt"/>
                <a:cs typeface="ConduitITC TT"/>
              </a:defRPr>
            </a:lvl1pPr>
          </a:lstStyle>
          <a:p>
            <a:endParaRPr lang="da-DK" dirty="0"/>
          </a:p>
        </p:txBody>
      </p:sp>
      <p:sp>
        <p:nvSpPr>
          <p:cNvPr id="12" name="Pladsholder til tekst 3"/>
          <p:cNvSpPr>
            <a:spLocks noGrp="1"/>
          </p:cNvSpPr>
          <p:nvPr>
            <p:ph type="body" sz="half" idx="10"/>
          </p:nvPr>
        </p:nvSpPr>
        <p:spPr>
          <a:xfrm>
            <a:off x="5435601" y="1916126"/>
            <a:ext cx="3251200" cy="2655889"/>
          </a:xfrm>
          <a:prstGeom prst="rect">
            <a:avLst/>
          </a:prstGeom>
        </p:spPr>
        <p:txBody>
          <a:bodyPr/>
          <a:lstStyle>
            <a:lvl1pPr>
              <a:defRPr sz="1600" b="0" i="0">
                <a:latin typeface="+mn-lt"/>
                <a:cs typeface="ConduitITC TT"/>
              </a:defRPr>
            </a:lvl1pPr>
          </a:lstStyle>
          <a:p>
            <a:endParaRPr lang="da-DK" dirty="0"/>
          </a:p>
        </p:txBody>
      </p:sp>
      <p:sp>
        <p:nvSpPr>
          <p:cNvPr id="13" name="Pladsholder til tekst 3"/>
          <p:cNvSpPr>
            <a:spLocks noGrp="1"/>
          </p:cNvSpPr>
          <p:nvPr>
            <p:ph type="body" sz="half" idx="11"/>
          </p:nvPr>
        </p:nvSpPr>
        <p:spPr>
          <a:xfrm>
            <a:off x="1258888" y="4800615"/>
            <a:ext cx="7389812" cy="685799"/>
          </a:xfrm>
          <a:prstGeom prst="rect">
            <a:avLst/>
          </a:prstGeom>
        </p:spPr>
        <p:txBody>
          <a:bodyPr/>
          <a:lstStyle>
            <a:lvl1pPr>
              <a:defRPr sz="1200" b="0" i="0">
                <a:latin typeface="+mn-lt"/>
                <a:cs typeface="ConduitITC TT"/>
              </a:defRPr>
            </a:lvl1pPr>
          </a:lstStyle>
          <a:p>
            <a:endParaRPr lang="da-DK" dirty="0"/>
          </a:p>
        </p:txBody>
      </p:sp>
      <p:sp>
        <p:nvSpPr>
          <p:cNvPr id="14" name="Pladsholder til tekst 3"/>
          <p:cNvSpPr>
            <a:spLocks noGrp="1"/>
          </p:cNvSpPr>
          <p:nvPr>
            <p:ph type="body" sz="half" idx="12"/>
          </p:nvPr>
        </p:nvSpPr>
        <p:spPr>
          <a:xfrm>
            <a:off x="1258888" y="5676901"/>
            <a:ext cx="7389812" cy="400050"/>
          </a:xfrm>
          <a:prstGeom prst="rect">
            <a:avLst/>
          </a:prstGeom>
        </p:spPr>
        <p:txBody>
          <a:bodyPr/>
          <a:lstStyle>
            <a:lvl1pPr>
              <a:defRPr sz="1000" b="0" i="0">
                <a:latin typeface="+mn-lt"/>
                <a:cs typeface="ConduitITC TT"/>
              </a:defRPr>
            </a:lvl1pPr>
          </a:lstStyle>
          <a:p>
            <a:endParaRPr lang="da-DK" dirty="0"/>
          </a:p>
        </p:txBody>
      </p:sp>
      <p:sp>
        <p:nvSpPr>
          <p:cNvPr id="15"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171450" indent="-171450" algn="ctr">
              <a:buSzPct val="100000"/>
              <a:buFontTx/>
              <a:buBlip>
                <a:blip r:embed="rId2"/>
              </a:buBlip>
            </a:pPr>
            <a:endParaRPr lang="en-US" sz="1100" dirty="0" smtClean="0">
              <a:solidFill>
                <a:prstClr val="black">
                  <a:lumMod val="65000"/>
                  <a:lumOff val="35000"/>
                </a:prstClr>
              </a:solidFill>
              <a:latin typeface="Arial"/>
              <a:cs typeface="Arial"/>
            </a:endParaRPr>
          </a:p>
        </p:txBody>
      </p:sp>
      <p:sp>
        <p:nvSpPr>
          <p:cNvPr id="8" name="Title 1"/>
          <p:cNvSpPr>
            <a:spLocks noGrp="1"/>
          </p:cNvSpPr>
          <p:nvPr>
            <p:ph type="ctrTitle"/>
          </p:nvPr>
        </p:nvSpPr>
        <p:spPr>
          <a:xfrm>
            <a:off x="1981200" y="3048001"/>
            <a:ext cx="5791200" cy="1924050"/>
          </a:xfrm>
          <a:prstGeom prst="rect">
            <a:avLst/>
          </a:prstGeom>
        </p:spPr>
        <p:txBody>
          <a:bodyPr>
            <a:normAutofit/>
          </a:bodyPr>
          <a:lstStyle>
            <a:lvl1pPr algn="l">
              <a:defRPr sz="4400" b="1">
                <a:solidFill>
                  <a:schemeClr val="tx1">
                    <a:lumMod val="50000"/>
                    <a:lumOff val="50000"/>
                  </a:schemeClr>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981200" y="5257800"/>
            <a:ext cx="5791200" cy="1066800"/>
          </a:xfrm>
          <a:prstGeom prst="rect">
            <a:avLst/>
          </a:prstGeom>
        </p:spPr>
        <p:txBody>
          <a:bodyPr>
            <a:normAutofit/>
          </a:bodyPr>
          <a:lstStyle>
            <a:lvl1pPr marL="0" indent="0" algn="l">
              <a:buNone/>
              <a:defRPr sz="180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cif-logo-ful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440" y="838200"/>
            <a:ext cx="3794760" cy="2005584"/>
          </a:xfrm>
          <a:prstGeom prst="rect">
            <a:avLst/>
          </a:prstGeom>
        </p:spPr>
      </p:pic>
    </p:spTree>
    <p:extLst>
      <p:ext uri="{BB962C8B-B14F-4D97-AF65-F5344CB8AC3E}">
        <p14:creationId xmlns:p14="http://schemas.microsoft.com/office/powerpoint/2010/main" val="284454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pic>
        <p:nvPicPr>
          <p:cNvPr id="7" name="Billede 6" descr="Grenn top.jpg"/>
          <p:cNvPicPr>
            <a:picLocks noChangeAspect="1"/>
          </p:cNvPicPr>
          <p:nvPr userDrawn="1"/>
        </p:nvPicPr>
        <p:blipFill>
          <a:blip r:embed="rId2"/>
          <a:stretch>
            <a:fillRect/>
          </a:stretch>
        </p:blipFill>
        <p:spPr>
          <a:xfrm>
            <a:off x="-228600" y="204534"/>
            <a:ext cx="9525000" cy="1213104"/>
          </a:xfrm>
          <a:prstGeom prst="rect">
            <a:avLst/>
          </a:prstGeom>
        </p:spPr>
      </p:pic>
      <p:pic>
        <p:nvPicPr>
          <p:cNvPr id="9" name="Billede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600200" y="6076950"/>
            <a:ext cx="7048500" cy="69926"/>
          </a:xfrm>
          <a:prstGeom prst="rect">
            <a:avLst/>
          </a:prstGeom>
        </p:spPr>
      </p:pic>
      <p:sp>
        <p:nvSpPr>
          <p:cNvPr id="10" name="Pladsholder til tekst 3"/>
          <p:cNvSpPr>
            <a:spLocks noGrp="1"/>
          </p:cNvSpPr>
          <p:nvPr>
            <p:ph type="body" sz="half" idx="10"/>
          </p:nvPr>
        </p:nvSpPr>
        <p:spPr>
          <a:xfrm>
            <a:off x="1258888" y="1916846"/>
            <a:ext cx="3998912" cy="2655169"/>
          </a:xfrm>
          <a:prstGeom prst="rect">
            <a:avLst/>
          </a:prstGeom>
        </p:spPr>
        <p:txBody>
          <a:bodyPr/>
          <a:lstStyle>
            <a:lvl1pPr marL="228584" indent="-228584">
              <a:buFont typeface="Arial" panose="020B0604020202020204" pitchFamily="34" charset="0"/>
              <a:buChar char="•"/>
              <a:defRPr sz="1600" b="0" i="0" baseline="0">
                <a:latin typeface="+mn-lt"/>
                <a:cs typeface="ConduitITC TT"/>
              </a:defRPr>
            </a:lvl1pPr>
          </a:lstStyle>
          <a:p>
            <a:endParaRPr lang="da-DK" dirty="0"/>
          </a:p>
        </p:txBody>
      </p:sp>
      <p:sp>
        <p:nvSpPr>
          <p:cNvPr id="11" name="Pladsholder til tekst 3"/>
          <p:cNvSpPr>
            <a:spLocks noGrp="1"/>
          </p:cNvSpPr>
          <p:nvPr>
            <p:ph type="body" sz="half" idx="11"/>
          </p:nvPr>
        </p:nvSpPr>
        <p:spPr>
          <a:xfrm>
            <a:off x="5435601" y="1916832"/>
            <a:ext cx="3251200" cy="2655170"/>
          </a:xfrm>
          <a:prstGeom prst="rect">
            <a:avLst/>
          </a:prstGeom>
        </p:spPr>
        <p:txBody>
          <a:bodyPr/>
          <a:lstStyle>
            <a:lvl1pPr marL="228584" indent="-228584">
              <a:defRPr sz="1600" b="0" i="0">
                <a:latin typeface="+mn-lt"/>
                <a:cs typeface="ConduitITC TT"/>
              </a:defRPr>
            </a:lvl1pPr>
          </a:lstStyle>
          <a:p>
            <a:endParaRPr lang="da-DK" dirty="0"/>
          </a:p>
        </p:txBody>
      </p:sp>
      <p:sp>
        <p:nvSpPr>
          <p:cNvPr id="13" name="Pladsholder til tekst 3"/>
          <p:cNvSpPr>
            <a:spLocks noGrp="1"/>
          </p:cNvSpPr>
          <p:nvPr>
            <p:ph type="body" sz="half" idx="12"/>
          </p:nvPr>
        </p:nvSpPr>
        <p:spPr>
          <a:xfrm>
            <a:off x="1258888" y="4800615"/>
            <a:ext cx="7389812" cy="685799"/>
          </a:xfrm>
          <a:prstGeom prst="rect">
            <a:avLst/>
          </a:prstGeom>
        </p:spPr>
        <p:txBody>
          <a:bodyPr/>
          <a:lstStyle>
            <a:lvl1pPr marL="228584" indent="-228584">
              <a:buFont typeface="Arial" panose="020B0604020202020204" pitchFamily="34" charset="0"/>
              <a:buChar char="•"/>
              <a:defRPr sz="1200" b="0" i="0" baseline="0">
                <a:latin typeface="+mn-lt"/>
                <a:cs typeface="ConduitITC TT"/>
              </a:defRPr>
            </a:lvl1pPr>
          </a:lstStyle>
          <a:p>
            <a:endParaRPr lang="da-DK" dirty="0"/>
          </a:p>
        </p:txBody>
      </p:sp>
      <p:sp>
        <p:nvSpPr>
          <p:cNvPr id="15" name="Pladsholder til tekst 3"/>
          <p:cNvSpPr>
            <a:spLocks noGrp="1"/>
          </p:cNvSpPr>
          <p:nvPr>
            <p:ph type="body" sz="half" idx="13"/>
          </p:nvPr>
        </p:nvSpPr>
        <p:spPr>
          <a:xfrm>
            <a:off x="1258888" y="5676901"/>
            <a:ext cx="7389812" cy="400050"/>
          </a:xfrm>
          <a:prstGeom prst="rect">
            <a:avLst/>
          </a:prstGeom>
        </p:spPr>
        <p:txBody>
          <a:bodyPr/>
          <a:lstStyle>
            <a:lvl1pPr marL="228584" indent="-228584">
              <a:defRPr sz="1000" b="0" i="0">
                <a:latin typeface="+mn-lt"/>
                <a:cs typeface="ConduitITC TT"/>
              </a:defRPr>
            </a:lvl1pPr>
          </a:lstStyle>
          <a:p>
            <a:endParaRPr lang="da-DK" dirty="0"/>
          </a:p>
        </p:txBody>
      </p:sp>
      <p:pic>
        <p:nvPicPr>
          <p:cNvPr id="16" name="Billede 15" descr="Toplogo.jpg"/>
          <p:cNvPicPr>
            <a:picLocks noChangeAspect="1"/>
          </p:cNvPicPr>
          <p:nvPr userDrawn="1"/>
        </p:nvPicPr>
        <p:blipFill>
          <a:blip r:embed="rId5"/>
          <a:stretch>
            <a:fillRect/>
          </a:stretch>
        </p:blipFill>
        <p:spPr>
          <a:xfrm>
            <a:off x="8077200" y="359664"/>
            <a:ext cx="710184" cy="1392936"/>
          </a:xfrm>
          <a:prstGeom prst="rect">
            <a:avLst/>
          </a:prstGeom>
        </p:spPr>
      </p:pic>
      <p:sp>
        <p:nvSpPr>
          <p:cNvPr id="18"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a-DK" smtClean="0"/>
              <a:t>Klik for at redigere i masteren</a:t>
            </a:r>
            <a:endParaRPr lang="da-DK"/>
          </a:p>
        </p:txBody>
      </p:sp>
      <p:pic>
        <p:nvPicPr>
          <p:cNvPr id="3" name="Billede 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0500" y="6070600"/>
            <a:ext cx="9525000" cy="63500"/>
          </a:xfrm>
          <a:prstGeom prst="rect">
            <a:avLst/>
          </a:prstGeom>
        </p:spPr>
      </p:pic>
      <p:pic>
        <p:nvPicPr>
          <p:cNvPr id="4" name="Billede 3" descr="Grenn top.jpg"/>
          <p:cNvPicPr>
            <a:picLocks noChangeAspect="1"/>
          </p:cNvPicPr>
          <p:nvPr userDrawn="1"/>
        </p:nvPicPr>
        <p:blipFill>
          <a:blip r:embed="rId4"/>
          <a:stretch>
            <a:fillRect/>
          </a:stretch>
        </p:blipFill>
        <p:spPr>
          <a:xfrm>
            <a:off x="-228600" y="204534"/>
            <a:ext cx="9525000" cy="1213104"/>
          </a:xfrm>
          <a:prstGeom prst="rect">
            <a:avLst/>
          </a:prstGeom>
        </p:spPr>
      </p:pic>
      <p:pic>
        <p:nvPicPr>
          <p:cNvPr id="6" name="Billede 5" descr="Toplogo.jpg"/>
          <p:cNvPicPr>
            <a:picLocks noChangeAspect="1"/>
          </p:cNvPicPr>
          <p:nvPr userDrawn="1"/>
        </p:nvPicPr>
        <p:blipFill>
          <a:blip r:embed="rId5"/>
          <a:stretch>
            <a:fillRect/>
          </a:stretch>
        </p:blipFill>
        <p:spPr>
          <a:xfrm>
            <a:off x="8077200" y="359664"/>
            <a:ext cx="710184" cy="1392936"/>
          </a:xfrm>
          <a:prstGeom prst="rect">
            <a:avLst/>
          </a:prstGeom>
        </p:spPr>
      </p:pic>
      <p:sp>
        <p:nvSpPr>
          <p:cNvPr id="7"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sp>
        <p:nvSpPr>
          <p:cNvPr id="8" name="Pladsholder til titel 1"/>
          <p:cNvSpPr txBox="1">
            <a:spLocks/>
          </p:cNvSpPr>
          <p:nvPr userDrawn="1"/>
        </p:nvSpPr>
        <p:spPr>
          <a:xfrm>
            <a:off x="1524000" y="609600"/>
            <a:ext cx="7162800" cy="8080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300" b="0" i="0" kern="1200" spc="0">
                <a:solidFill>
                  <a:schemeClr val="bg1"/>
                </a:solidFill>
                <a:latin typeface="+mn-lt"/>
                <a:ea typeface="+mj-ea"/>
                <a:cs typeface="Myriad Pro Semibold Cond"/>
              </a:defRPr>
            </a:lvl1pPr>
          </a:lstStyle>
          <a:p>
            <a:r>
              <a:rPr lang="da-DK" sz="2300" dirty="0" smtClean="0"/>
              <a:t>TITLE SLIDE</a:t>
            </a:r>
            <a:endParaRPr lang="da-DK" sz="23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13" name="Billede 12"/>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600200" y="6076950"/>
            <a:ext cx="7048500" cy="69926"/>
          </a:xfrm>
          <a:prstGeom prst="rect">
            <a:avLst/>
          </a:prstGeom>
        </p:spPr>
      </p:pic>
      <p:sp>
        <p:nvSpPr>
          <p:cNvPr id="14" name="Pladsholder til tekst 3"/>
          <p:cNvSpPr>
            <a:spLocks noGrp="1"/>
          </p:cNvSpPr>
          <p:nvPr>
            <p:ph type="body" sz="half" idx="10"/>
          </p:nvPr>
        </p:nvSpPr>
        <p:spPr>
          <a:xfrm>
            <a:off x="1258891" y="1916113"/>
            <a:ext cx="3960812" cy="2655888"/>
          </a:xfrm>
          <a:prstGeom prst="rect">
            <a:avLst/>
          </a:prstGeom>
        </p:spPr>
        <p:txBody>
          <a:bodyPr/>
          <a:lstStyle>
            <a:lvl1pPr marL="228584" indent="-228584">
              <a:defRPr sz="1600" b="0" i="0">
                <a:latin typeface="+mn-lt"/>
                <a:cs typeface="ConduitITC TT"/>
              </a:defRPr>
            </a:lvl1pPr>
          </a:lstStyle>
          <a:p>
            <a:endParaRPr lang="da-DK" dirty="0"/>
          </a:p>
        </p:txBody>
      </p:sp>
      <p:sp>
        <p:nvSpPr>
          <p:cNvPr id="15" name="Pladsholder til tekst 3"/>
          <p:cNvSpPr>
            <a:spLocks noGrp="1"/>
          </p:cNvSpPr>
          <p:nvPr>
            <p:ph type="body" sz="half" idx="11"/>
          </p:nvPr>
        </p:nvSpPr>
        <p:spPr>
          <a:xfrm>
            <a:off x="5435601" y="1916126"/>
            <a:ext cx="3251200" cy="2655889"/>
          </a:xfrm>
          <a:prstGeom prst="rect">
            <a:avLst/>
          </a:prstGeom>
        </p:spPr>
        <p:txBody>
          <a:bodyPr/>
          <a:lstStyle>
            <a:lvl1pPr marL="228584" indent="-228584">
              <a:defRPr sz="1600" b="0" i="0">
                <a:latin typeface="+mn-lt"/>
                <a:cs typeface="ConduitITC TT"/>
              </a:defRPr>
            </a:lvl1pPr>
          </a:lstStyle>
          <a:p>
            <a:endParaRPr lang="da-DK" dirty="0"/>
          </a:p>
        </p:txBody>
      </p:sp>
      <p:sp>
        <p:nvSpPr>
          <p:cNvPr id="17" name="Pladsholder til tekst 3"/>
          <p:cNvSpPr>
            <a:spLocks noGrp="1"/>
          </p:cNvSpPr>
          <p:nvPr>
            <p:ph type="body" sz="half" idx="12"/>
          </p:nvPr>
        </p:nvSpPr>
        <p:spPr>
          <a:xfrm>
            <a:off x="1258888" y="4800615"/>
            <a:ext cx="7351712" cy="685799"/>
          </a:xfrm>
          <a:prstGeom prst="rect">
            <a:avLst/>
          </a:prstGeom>
        </p:spPr>
        <p:txBody>
          <a:bodyPr/>
          <a:lstStyle>
            <a:lvl1pPr marL="228584" indent="-228584">
              <a:defRPr sz="1200" b="0" i="0">
                <a:latin typeface="+mn-lt"/>
                <a:cs typeface="ConduitITC TT"/>
              </a:defRPr>
            </a:lvl1pPr>
          </a:lstStyle>
          <a:p>
            <a:endParaRPr lang="da-DK" dirty="0"/>
          </a:p>
        </p:txBody>
      </p:sp>
      <p:sp>
        <p:nvSpPr>
          <p:cNvPr id="18" name="Pladsholder til tekst 3"/>
          <p:cNvSpPr>
            <a:spLocks noGrp="1"/>
          </p:cNvSpPr>
          <p:nvPr>
            <p:ph type="body" sz="half" idx="13"/>
          </p:nvPr>
        </p:nvSpPr>
        <p:spPr>
          <a:xfrm>
            <a:off x="1258888" y="5676901"/>
            <a:ext cx="7389812" cy="400050"/>
          </a:xfrm>
          <a:prstGeom prst="rect">
            <a:avLst/>
          </a:prstGeom>
        </p:spPr>
        <p:txBody>
          <a:bodyPr/>
          <a:lstStyle>
            <a:lvl1pPr marL="228584" indent="-228584">
              <a:defRPr sz="1000" b="0" i="0">
                <a:latin typeface="+mn-lt"/>
                <a:cs typeface="ConduitITC TT"/>
              </a:defRPr>
            </a:lvl1pPr>
          </a:lstStyle>
          <a:p>
            <a:endParaRPr lang="da-DK" dirty="0"/>
          </a:p>
        </p:txBody>
      </p:sp>
      <p:pic>
        <p:nvPicPr>
          <p:cNvPr id="20" name="Billede 19" descr="blåtop.jpg"/>
          <p:cNvPicPr>
            <a:picLocks noChangeAspect="1"/>
          </p:cNvPicPr>
          <p:nvPr userDrawn="1"/>
        </p:nvPicPr>
        <p:blipFill>
          <a:blip r:embed="rId4"/>
          <a:stretch>
            <a:fillRect/>
          </a:stretch>
        </p:blipFill>
        <p:spPr>
          <a:xfrm>
            <a:off x="-76200" y="204534"/>
            <a:ext cx="9372600" cy="1213104"/>
          </a:xfrm>
          <a:prstGeom prst="rect">
            <a:avLst/>
          </a:prstGeom>
        </p:spPr>
      </p:pic>
      <p:sp>
        <p:nvSpPr>
          <p:cNvPr id="12"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pic>
        <p:nvPicPr>
          <p:cNvPr id="21" name="Billede 20" descr="Toplogo.jpg"/>
          <p:cNvPicPr>
            <a:picLocks noChangeAspect="1"/>
          </p:cNvPicPr>
          <p:nvPr userDrawn="1"/>
        </p:nvPicPr>
        <p:blipFill>
          <a:blip r:embed="rId5"/>
          <a:stretch>
            <a:fillRect/>
          </a:stretch>
        </p:blipFill>
        <p:spPr>
          <a:xfrm>
            <a:off x="8077200" y="359664"/>
            <a:ext cx="710184" cy="13929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pic>
        <p:nvPicPr>
          <p:cNvPr id="8" name="Billede 7" descr="blåtop.jpg"/>
          <p:cNvPicPr>
            <a:picLocks noChangeAspect="1"/>
          </p:cNvPicPr>
          <p:nvPr userDrawn="1"/>
        </p:nvPicPr>
        <p:blipFill>
          <a:blip r:embed="rId2"/>
          <a:stretch>
            <a:fillRect/>
          </a:stretch>
        </p:blipFill>
        <p:spPr>
          <a:xfrm>
            <a:off x="-76200" y="204534"/>
            <a:ext cx="9372600" cy="1213104"/>
          </a:xfrm>
          <a:prstGeom prst="rect">
            <a:avLst/>
          </a:prstGeom>
        </p:spPr>
      </p:pic>
      <p:sp>
        <p:nvSpPr>
          <p:cNvPr id="14"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6" name="Billede 19" descr="blåtop.jpg"/>
          <p:cNvPicPr>
            <a:picLocks noChangeAspect="1"/>
          </p:cNvPicPr>
          <p:nvPr userDrawn="1"/>
        </p:nvPicPr>
        <p:blipFill>
          <a:blip r:embed="rId2"/>
          <a:stretch>
            <a:fillRect/>
          </a:stretch>
        </p:blipFill>
        <p:spPr>
          <a:xfrm>
            <a:off x="-76200" y="204534"/>
            <a:ext cx="9372600" cy="1213104"/>
          </a:xfrm>
          <a:prstGeom prst="rect">
            <a:avLst/>
          </a:prstGeom>
        </p:spPr>
      </p:pic>
      <p:sp>
        <p:nvSpPr>
          <p:cNvPr id="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pic>
        <p:nvPicPr>
          <p:cNvPr id="12" name="Billede 11" descr="Toplogo.jpg"/>
          <p:cNvPicPr>
            <a:picLocks noChangeAspect="1"/>
          </p:cNvPicPr>
          <p:nvPr userDrawn="1"/>
        </p:nvPicPr>
        <p:blipFill>
          <a:blip r:embed="rId3"/>
          <a:stretch>
            <a:fillRect/>
          </a:stretch>
        </p:blipFill>
        <p:spPr>
          <a:xfrm>
            <a:off x="8077200" y="359664"/>
            <a:ext cx="710184" cy="13929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pic>
        <p:nvPicPr>
          <p:cNvPr id="5" name="Billed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600200" y="6076950"/>
            <a:ext cx="7048500" cy="69926"/>
          </a:xfrm>
          <a:prstGeom prst="rect">
            <a:avLst/>
          </a:prstGeom>
        </p:spPr>
      </p:pic>
      <p:sp>
        <p:nvSpPr>
          <p:cNvPr id="6" name="Pladsholder til tekst 3"/>
          <p:cNvSpPr>
            <a:spLocks noGrp="1"/>
          </p:cNvSpPr>
          <p:nvPr userDrawn="1">
            <p:ph type="body" sz="half" idx="2"/>
          </p:nvPr>
        </p:nvSpPr>
        <p:spPr>
          <a:xfrm>
            <a:off x="1258891" y="1916113"/>
            <a:ext cx="3998912" cy="2655888"/>
          </a:xfrm>
          <a:prstGeom prst="rect">
            <a:avLst/>
          </a:prstGeom>
        </p:spPr>
        <p:txBody>
          <a:bodyPr/>
          <a:lstStyle>
            <a:lvl1pPr marL="228584" indent="-228584">
              <a:defRPr sz="1600" b="0" i="0">
                <a:latin typeface="+mn-lt"/>
                <a:cs typeface="ConduitITC TT"/>
              </a:defRPr>
            </a:lvl1pPr>
          </a:lstStyle>
          <a:p>
            <a:endParaRPr lang="da-DK" dirty="0"/>
          </a:p>
        </p:txBody>
      </p:sp>
      <p:sp>
        <p:nvSpPr>
          <p:cNvPr id="7" name="Pladsholder til tekst 3"/>
          <p:cNvSpPr>
            <a:spLocks noGrp="1"/>
          </p:cNvSpPr>
          <p:nvPr userDrawn="1">
            <p:ph type="body" sz="half" idx="10"/>
          </p:nvPr>
        </p:nvSpPr>
        <p:spPr>
          <a:xfrm>
            <a:off x="5435601" y="1916126"/>
            <a:ext cx="3251200" cy="2655889"/>
          </a:xfrm>
          <a:prstGeom prst="rect">
            <a:avLst/>
          </a:prstGeom>
        </p:spPr>
        <p:txBody>
          <a:bodyPr/>
          <a:lstStyle>
            <a:lvl1pPr marL="228584" indent="-228584">
              <a:defRPr sz="1600" b="0" i="0">
                <a:latin typeface="+mn-lt"/>
                <a:cs typeface="ConduitITC TT"/>
              </a:defRPr>
            </a:lvl1pPr>
          </a:lstStyle>
          <a:p>
            <a:endParaRPr lang="da-DK" dirty="0"/>
          </a:p>
        </p:txBody>
      </p:sp>
      <p:sp>
        <p:nvSpPr>
          <p:cNvPr id="9" name="Pladsholder til tekst 3"/>
          <p:cNvSpPr>
            <a:spLocks noGrp="1"/>
          </p:cNvSpPr>
          <p:nvPr userDrawn="1">
            <p:ph type="body" sz="half" idx="11"/>
          </p:nvPr>
        </p:nvSpPr>
        <p:spPr>
          <a:xfrm>
            <a:off x="1258888" y="4800615"/>
            <a:ext cx="7389812" cy="685799"/>
          </a:xfrm>
          <a:prstGeom prst="rect">
            <a:avLst/>
          </a:prstGeom>
        </p:spPr>
        <p:txBody>
          <a:bodyPr/>
          <a:lstStyle>
            <a:lvl1pPr marL="228584" indent="-228584">
              <a:defRPr sz="1200" b="0" i="0">
                <a:latin typeface="+mn-lt"/>
                <a:cs typeface="ConduitITC TT"/>
              </a:defRPr>
            </a:lvl1pPr>
          </a:lstStyle>
          <a:p>
            <a:endParaRPr lang="da-DK" dirty="0"/>
          </a:p>
        </p:txBody>
      </p:sp>
      <p:sp>
        <p:nvSpPr>
          <p:cNvPr id="10" name="Pladsholder til tekst 3"/>
          <p:cNvSpPr>
            <a:spLocks noGrp="1"/>
          </p:cNvSpPr>
          <p:nvPr userDrawn="1">
            <p:ph type="body" sz="half" idx="12"/>
          </p:nvPr>
        </p:nvSpPr>
        <p:spPr>
          <a:xfrm>
            <a:off x="1258888" y="5676901"/>
            <a:ext cx="7389812" cy="400050"/>
          </a:xfrm>
          <a:prstGeom prst="rect">
            <a:avLst/>
          </a:prstGeom>
        </p:spPr>
        <p:txBody>
          <a:bodyPr/>
          <a:lstStyle>
            <a:lvl1pPr marL="228584" indent="-228584">
              <a:defRPr sz="1000" b="0" i="0">
                <a:latin typeface="+mn-lt"/>
                <a:cs typeface="ConduitITC TT"/>
              </a:defRPr>
            </a:lvl1pPr>
          </a:lstStyle>
          <a:p>
            <a:endParaRPr lang="da-DK" dirty="0"/>
          </a:p>
        </p:txBody>
      </p:sp>
      <p:pic>
        <p:nvPicPr>
          <p:cNvPr id="14" name="Billede 13" descr="Gultop.jpg"/>
          <p:cNvPicPr>
            <a:picLocks noChangeAspect="1"/>
          </p:cNvPicPr>
          <p:nvPr userDrawn="1"/>
        </p:nvPicPr>
        <p:blipFill>
          <a:blip r:embed="rId4"/>
          <a:stretch>
            <a:fillRect/>
          </a:stretch>
        </p:blipFill>
        <p:spPr>
          <a:xfrm>
            <a:off x="-25401" y="204534"/>
            <a:ext cx="9291828" cy="1213104"/>
          </a:xfrm>
          <a:prstGeom prst="rect">
            <a:avLst/>
          </a:prstGeom>
        </p:spPr>
      </p:pic>
      <p:pic>
        <p:nvPicPr>
          <p:cNvPr id="15" name="Billede 14" descr="Toplogo.jpg"/>
          <p:cNvPicPr>
            <a:picLocks noChangeAspect="1"/>
          </p:cNvPicPr>
          <p:nvPr userDrawn="1"/>
        </p:nvPicPr>
        <p:blipFill>
          <a:blip r:embed="rId5"/>
          <a:stretch>
            <a:fillRect/>
          </a:stretch>
        </p:blipFill>
        <p:spPr>
          <a:xfrm>
            <a:off x="8077200" y="359664"/>
            <a:ext cx="710184" cy="1392936"/>
          </a:xfrm>
          <a:prstGeom prst="rect">
            <a:avLst/>
          </a:prstGeom>
        </p:spPr>
      </p:pic>
      <p:sp>
        <p:nvSpPr>
          <p:cNvPr id="20"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11" name="Content Placeholder 3"/>
          <p:cNvSpPr>
            <a:spLocks noGrp="1"/>
          </p:cNvSpPr>
          <p:nvPr>
            <p:ph sz="half" idx="2"/>
          </p:nvPr>
        </p:nvSpPr>
        <p:spPr>
          <a:xfrm>
            <a:off x="1258888" y="1916114"/>
            <a:ext cx="7885112" cy="4154486"/>
          </a:xfrm>
          <a:prstGeom prst="rect">
            <a:avLst/>
          </a:prstGeom>
        </p:spPr>
        <p:txBody>
          <a:bodyPr/>
          <a:lstStyle>
            <a:lvl1pPr>
              <a:buNone/>
              <a:defRPr/>
            </a:lvl1pPr>
          </a:lstStyle>
          <a:p>
            <a:pPr lvl="0"/>
            <a:endParaRPr lang="en-US" dirty="0"/>
          </a:p>
        </p:txBody>
      </p:sp>
      <p:pic>
        <p:nvPicPr>
          <p:cNvPr id="12" name="Billede 11" descr="Gultop.jpg"/>
          <p:cNvPicPr>
            <a:picLocks noChangeAspect="1"/>
          </p:cNvPicPr>
          <p:nvPr userDrawn="1"/>
        </p:nvPicPr>
        <p:blipFill>
          <a:blip r:embed="rId2"/>
          <a:stretch>
            <a:fillRect/>
          </a:stretch>
        </p:blipFill>
        <p:spPr>
          <a:xfrm>
            <a:off x="-25401" y="204534"/>
            <a:ext cx="9291828" cy="1213104"/>
          </a:xfrm>
          <a:prstGeom prst="rect">
            <a:avLst/>
          </a:prstGeom>
        </p:spPr>
      </p:pic>
      <p:pic>
        <p:nvPicPr>
          <p:cNvPr id="13" name="Billede 12"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29" name="Billede 28" descr="Mørk grøn top.jpg"/>
          <p:cNvPicPr>
            <a:picLocks noChangeAspect="1"/>
          </p:cNvPicPr>
          <p:nvPr userDrawn="1"/>
        </p:nvPicPr>
        <p:blipFill>
          <a:blip r:embed="rId2"/>
          <a:stretch>
            <a:fillRect/>
          </a:stretch>
        </p:blipFill>
        <p:spPr>
          <a:xfrm>
            <a:off x="-33865" y="204534"/>
            <a:ext cx="9364132" cy="1213104"/>
          </a:xfrm>
          <a:prstGeom prst="rect">
            <a:avLst/>
          </a:prstGeom>
        </p:spPr>
      </p:pic>
      <p:pic>
        <p:nvPicPr>
          <p:cNvPr id="30" name="Billede 29" descr="Toplogo.jpg"/>
          <p:cNvPicPr>
            <a:picLocks noChangeAspect="1"/>
          </p:cNvPicPr>
          <p:nvPr userDrawn="1"/>
        </p:nvPicPr>
        <p:blipFill>
          <a:blip r:embed="rId3"/>
          <a:stretch>
            <a:fillRect/>
          </a:stretch>
        </p:blipFill>
        <p:spPr>
          <a:xfrm>
            <a:off x="8077200" y="359664"/>
            <a:ext cx="710184" cy="1392936"/>
          </a:xfrm>
          <a:prstGeom prst="rect">
            <a:avLst/>
          </a:prstGeom>
        </p:spPr>
      </p:pic>
      <p:pic>
        <p:nvPicPr>
          <p:cNvPr id="11" name="Billed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600200" y="6076950"/>
            <a:ext cx="7048500" cy="69926"/>
          </a:xfrm>
          <a:prstGeom prst="rect">
            <a:avLst/>
          </a:prstGeom>
        </p:spPr>
      </p:pic>
      <p:sp>
        <p:nvSpPr>
          <p:cNvPr id="12" name="Pladsholder til tekst 3"/>
          <p:cNvSpPr>
            <a:spLocks noGrp="1"/>
          </p:cNvSpPr>
          <p:nvPr>
            <p:ph type="body" sz="half" idx="2"/>
          </p:nvPr>
        </p:nvSpPr>
        <p:spPr>
          <a:xfrm>
            <a:off x="1258891" y="1916113"/>
            <a:ext cx="3998912" cy="2655888"/>
          </a:xfrm>
          <a:prstGeom prst="rect">
            <a:avLst/>
          </a:prstGeom>
        </p:spPr>
        <p:txBody>
          <a:bodyPr/>
          <a:lstStyle>
            <a:lvl1pPr marL="228584" indent="-228584">
              <a:defRPr sz="1600" b="0" i="0">
                <a:latin typeface="+mn-lt"/>
                <a:cs typeface="ConduitITC TT"/>
              </a:defRPr>
            </a:lvl1pPr>
          </a:lstStyle>
          <a:p>
            <a:endParaRPr lang="da-DK" dirty="0"/>
          </a:p>
        </p:txBody>
      </p:sp>
      <p:sp>
        <p:nvSpPr>
          <p:cNvPr id="13" name="Pladsholder til tekst 3"/>
          <p:cNvSpPr>
            <a:spLocks noGrp="1"/>
          </p:cNvSpPr>
          <p:nvPr>
            <p:ph type="body" sz="half" idx="10"/>
          </p:nvPr>
        </p:nvSpPr>
        <p:spPr>
          <a:xfrm>
            <a:off x="5435601" y="1916126"/>
            <a:ext cx="3251200" cy="2655889"/>
          </a:xfrm>
          <a:prstGeom prst="rect">
            <a:avLst/>
          </a:prstGeom>
        </p:spPr>
        <p:txBody>
          <a:bodyPr/>
          <a:lstStyle>
            <a:lvl1pPr marL="228584" indent="-228584">
              <a:defRPr sz="1600" b="0" i="0">
                <a:latin typeface="+mn-lt"/>
                <a:cs typeface="ConduitITC TT"/>
              </a:defRPr>
            </a:lvl1pPr>
          </a:lstStyle>
          <a:p>
            <a:endParaRPr lang="da-DK" dirty="0"/>
          </a:p>
        </p:txBody>
      </p:sp>
      <p:sp>
        <p:nvSpPr>
          <p:cNvPr id="14" name="Pladsholder til tekst 3"/>
          <p:cNvSpPr>
            <a:spLocks noGrp="1"/>
          </p:cNvSpPr>
          <p:nvPr>
            <p:ph type="body" sz="half" idx="11"/>
          </p:nvPr>
        </p:nvSpPr>
        <p:spPr>
          <a:xfrm>
            <a:off x="1258888" y="4800615"/>
            <a:ext cx="7389812" cy="685799"/>
          </a:xfrm>
          <a:prstGeom prst="rect">
            <a:avLst/>
          </a:prstGeom>
        </p:spPr>
        <p:txBody>
          <a:bodyPr/>
          <a:lstStyle>
            <a:lvl1pPr marL="228584" indent="-228584">
              <a:defRPr sz="1200" b="0" i="0">
                <a:latin typeface="+mn-lt"/>
                <a:cs typeface="ConduitITC TT"/>
              </a:defRPr>
            </a:lvl1pPr>
          </a:lstStyle>
          <a:p>
            <a:endParaRPr lang="da-DK" dirty="0"/>
          </a:p>
        </p:txBody>
      </p:sp>
      <p:sp>
        <p:nvSpPr>
          <p:cNvPr id="15" name="Pladsholder til tekst 3"/>
          <p:cNvSpPr>
            <a:spLocks noGrp="1"/>
          </p:cNvSpPr>
          <p:nvPr>
            <p:ph type="body" sz="half" idx="12"/>
          </p:nvPr>
        </p:nvSpPr>
        <p:spPr>
          <a:xfrm>
            <a:off x="1258888" y="5676901"/>
            <a:ext cx="7389812" cy="400050"/>
          </a:xfrm>
          <a:prstGeom prst="rect">
            <a:avLst/>
          </a:prstGeom>
        </p:spPr>
        <p:txBody>
          <a:bodyPr/>
          <a:lstStyle>
            <a:lvl1pPr marL="228584" indent="-228584">
              <a:defRPr sz="1000" b="0" i="0">
                <a:latin typeface="+mn-lt"/>
                <a:cs typeface="ConduitITC TT"/>
              </a:defRPr>
            </a:lvl1pPr>
          </a:lstStyle>
          <a:p>
            <a:endParaRPr lang="da-DK" dirty="0"/>
          </a:p>
        </p:txBody>
      </p:sp>
      <p:sp>
        <p:nvSpPr>
          <p:cNvPr id="17"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pic>
        <p:nvPicPr>
          <p:cNvPr id="15" name="Billede 14" descr="Mørk grøn top.jpg"/>
          <p:cNvPicPr>
            <a:picLocks noChangeAspect="1"/>
          </p:cNvPicPr>
          <p:nvPr userDrawn="1"/>
        </p:nvPicPr>
        <p:blipFill>
          <a:blip r:embed="rId2"/>
          <a:stretch>
            <a:fillRect/>
          </a:stretch>
        </p:blipFill>
        <p:spPr>
          <a:xfrm>
            <a:off x="-33865" y="204534"/>
            <a:ext cx="9364132" cy="1213104"/>
          </a:xfrm>
          <a:prstGeom prst="rect">
            <a:avLst/>
          </a:prstGeom>
        </p:spPr>
      </p:pic>
      <p:sp>
        <p:nvSpPr>
          <p:cNvPr id="18" name="Content Placeholder 3"/>
          <p:cNvSpPr>
            <a:spLocks noGrp="1"/>
          </p:cNvSpPr>
          <p:nvPr>
            <p:ph sz="half" idx="2"/>
          </p:nvPr>
        </p:nvSpPr>
        <p:spPr>
          <a:xfrm>
            <a:off x="1258888" y="1916113"/>
            <a:ext cx="7885112" cy="4154486"/>
          </a:xfrm>
          <a:prstGeom prst="rect">
            <a:avLst/>
          </a:prstGeom>
        </p:spPr>
        <p:txBody>
          <a:bodyPr/>
          <a:lstStyle>
            <a:lvl1pPr>
              <a:buNone/>
              <a:defRPr/>
            </a:lvl1pPr>
          </a:lstStyle>
          <a:p>
            <a:pPr lvl="0"/>
            <a:endParaRPr lang="en-US" dirty="0"/>
          </a:p>
        </p:txBody>
      </p:sp>
      <p:pic>
        <p:nvPicPr>
          <p:cNvPr id="19" name="Billede 18" descr="Toplogo.jpg"/>
          <p:cNvPicPr>
            <a:picLocks noChangeAspect="1"/>
          </p:cNvPicPr>
          <p:nvPr userDrawn="1"/>
        </p:nvPicPr>
        <p:blipFill>
          <a:blip r:embed="rId3"/>
          <a:stretch>
            <a:fillRect/>
          </a:stretch>
        </p:blipFill>
        <p:spPr>
          <a:xfrm>
            <a:off x="8077200" y="359664"/>
            <a:ext cx="710184" cy="1392936"/>
          </a:xfrm>
          <a:prstGeom prst="rect">
            <a:avLst/>
          </a:prstGeom>
        </p:spPr>
      </p:pic>
      <p:sp>
        <p:nvSpPr>
          <p:cNvPr id="6" name="Pladsholder til titel 1"/>
          <p:cNvSpPr>
            <a:spLocks noGrp="1"/>
          </p:cNvSpPr>
          <p:nvPr>
            <p:ph type="title"/>
          </p:nvPr>
        </p:nvSpPr>
        <p:spPr>
          <a:xfrm>
            <a:off x="1524000" y="609600"/>
            <a:ext cx="7162800" cy="808038"/>
          </a:xfrm>
          <a:prstGeom prst="rect">
            <a:avLst/>
          </a:prstGeom>
        </p:spPr>
        <p:txBody>
          <a:bodyPr vert="horz" lIns="91440" tIns="45720" rIns="91440" bIns="45720" rtlCol="0" anchor="ctr">
            <a:normAutofit/>
          </a:bodyPr>
          <a:lstStyle>
            <a:lvl1pPr>
              <a:defRPr b="0" i="0">
                <a:latin typeface="+mn-lt"/>
                <a:cs typeface="Myriad Pro Semibold Cond"/>
              </a:defRPr>
            </a:lvl1pPr>
          </a:lstStyle>
          <a:p>
            <a:r>
              <a:rPr lang="da-DK" dirty="0" smtClean="0"/>
              <a:t>TITLE SLIDE</a:t>
            </a:r>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60" r:id="rId4"/>
    <p:sldLayoutId id="2147483665" r:id="rId5"/>
    <p:sldLayoutId id="2147483662" r:id="rId6"/>
    <p:sldLayoutId id="2147483663" r:id="rId7"/>
    <p:sldLayoutId id="2147483653" r:id="rId8"/>
    <p:sldLayoutId id="2147483661" r:id="rId9"/>
    <p:sldLayoutId id="2147483655" r:id="rId10"/>
    <p:sldLayoutId id="2147483654" r:id="rId11"/>
    <p:sldLayoutId id="2147483656" r:id="rId12"/>
    <p:sldLayoutId id="2147483650" r:id="rId13"/>
    <p:sldLayoutId id="2147483666" r:id="rId14"/>
  </p:sldLayoutIdLst>
  <p:txStyles>
    <p:titleStyle>
      <a:lvl1pPr algn="l" defTabSz="457167" rtl="0" eaLnBrk="1" latinLnBrk="0" hangingPunct="1">
        <a:spcBef>
          <a:spcPct val="0"/>
        </a:spcBef>
        <a:buNone/>
        <a:defRPr sz="2300" b="1" i="0" kern="1200" spc="0">
          <a:solidFill>
            <a:schemeClr val="bg1"/>
          </a:solidFill>
          <a:latin typeface="Myriad Pro"/>
          <a:ea typeface="+mj-ea"/>
          <a:cs typeface="Myriad Pro"/>
        </a:defRPr>
      </a:lvl1pPr>
    </p:titleStyle>
    <p:bodyStyle>
      <a:lvl1pPr marL="342874" indent="-342874" algn="l" defTabSz="457167" rtl="0" eaLnBrk="1" latinLnBrk="0" hangingPunct="1">
        <a:spcBef>
          <a:spcPct val="20000"/>
        </a:spcBef>
        <a:buFont typeface="Arial"/>
        <a:buChar char="•"/>
        <a:defRPr sz="3200" kern="1200">
          <a:solidFill>
            <a:schemeClr val="tx1"/>
          </a:solidFill>
          <a:latin typeface="+mn-lt"/>
          <a:ea typeface="+mn-ea"/>
          <a:cs typeface="+mn-cs"/>
        </a:defRPr>
      </a:lvl1pPr>
      <a:lvl2pPr marL="742895" indent="-285730" algn="l" defTabSz="457167" rtl="0" eaLnBrk="1" latinLnBrk="0" hangingPunct="1">
        <a:spcBef>
          <a:spcPct val="20000"/>
        </a:spcBef>
        <a:buFont typeface="Arial"/>
        <a:buChar char="–"/>
        <a:defRPr sz="2800" kern="1200">
          <a:solidFill>
            <a:schemeClr val="tx1"/>
          </a:solidFill>
          <a:latin typeface="+mn-lt"/>
          <a:ea typeface="+mn-ea"/>
          <a:cs typeface="+mn-cs"/>
        </a:defRPr>
      </a:lvl2pPr>
      <a:lvl3pPr marL="1142914" indent="-228584" algn="l" defTabSz="457167" rtl="0" eaLnBrk="1" latinLnBrk="0" hangingPunct="1">
        <a:spcBef>
          <a:spcPct val="20000"/>
        </a:spcBef>
        <a:buFont typeface="Arial"/>
        <a:buChar char="•"/>
        <a:defRPr sz="2400" kern="1200">
          <a:solidFill>
            <a:schemeClr val="tx1"/>
          </a:solidFill>
          <a:latin typeface="+mn-lt"/>
          <a:ea typeface="+mn-ea"/>
          <a:cs typeface="+mn-cs"/>
        </a:defRPr>
      </a:lvl3pPr>
      <a:lvl4pPr marL="1600080" indent="-228584" algn="l" defTabSz="457167" rtl="0" eaLnBrk="1" latinLnBrk="0" hangingPunct="1">
        <a:spcBef>
          <a:spcPct val="20000"/>
        </a:spcBef>
        <a:buFont typeface="Arial"/>
        <a:buChar char="–"/>
        <a:defRPr sz="2000" kern="1200">
          <a:solidFill>
            <a:schemeClr val="tx1"/>
          </a:solidFill>
          <a:latin typeface="+mn-lt"/>
          <a:ea typeface="+mn-ea"/>
          <a:cs typeface="+mn-cs"/>
        </a:defRPr>
      </a:lvl4pPr>
      <a:lvl5pPr marL="2057247" indent="-228584" algn="l" defTabSz="457167" rtl="0" eaLnBrk="1" latinLnBrk="0" hangingPunct="1">
        <a:spcBef>
          <a:spcPct val="20000"/>
        </a:spcBef>
        <a:buFont typeface="Arial"/>
        <a:buChar char="»"/>
        <a:defRPr sz="2000" kern="1200">
          <a:solidFill>
            <a:schemeClr val="tx1"/>
          </a:solidFill>
          <a:latin typeface="+mn-lt"/>
          <a:ea typeface="+mn-ea"/>
          <a:cs typeface="+mn-cs"/>
        </a:defRPr>
      </a:lvl5pPr>
      <a:lvl6pPr marL="2514412" indent="-228584" algn="l" defTabSz="457167" rtl="0" eaLnBrk="1" latinLnBrk="0" hangingPunct="1">
        <a:spcBef>
          <a:spcPct val="20000"/>
        </a:spcBef>
        <a:buFont typeface="Arial"/>
        <a:buChar char="•"/>
        <a:defRPr sz="2000" kern="1200">
          <a:solidFill>
            <a:schemeClr val="tx1"/>
          </a:solidFill>
          <a:latin typeface="+mn-lt"/>
          <a:ea typeface="+mn-ea"/>
          <a:cs typeface="+mn-cs"/>
        </a:defRPr>
      </a:lvl6pPr>
      <a:lvl7pPr marL="2971578" indent="-228584" algn="l" defTabSz="457167" rtl="0" eaLnBrk="1" latinLnBrk="0" hangingPunct="1">
        <a:spcBef>
          <a:spcPct val="20000"/>
        </a:spcBef>
        <a:buFont typeface="Arial"/>
        <a:buChar char="•"/>
        <a:defRPr sz="2000" kern="1200">
          <a:solidFill>
            <a:schemeClr val="tx1"/>
          </a:solidFill>
          <a:latin typeface="+mn-lt"/>
          <a:ea typeface="+mn-ea"/>
          <a:cs typeface="+mn-cs"/>
        </a:defRPr>
      </a:lvl7pPr>
      <a:lvl8pPr marL="3428744" indent="-228584" algn="l" defTabSz="457167" rtl="0" eaLnBrk="1" latinLnBrk="0" hangingPunct="1">
        <a:spcBef>
          <a:spcPct val="20000"/>
        </a:spcBef>
        <a:buFont typeface="Arial"/>
        <a:buChar char="•"/>
        <a:defRPr sz="2000" kern="1200">
          <a:solidFill>
            <a:schemeClr val="tx1"/>
          </a:solidFill>
          <a:latin typeface="+mn-lt"/>
          <a:ea typeface="+mn-ea"/>
          <a:cs typeface="+mn-cs"/>
        </a:defRPr>
      </a:lvl8pPr>
      <a:lvl9pPr marL="3885910" indent="-228584" algn="l" defTabSz="45716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167" rtl="0" eaLnBrk="1" latinLnBrk="0" hangingPunct="1">
        <a:defRPr sz="1800" kern="1200">
          <a:solidFill>
            <a:schemeClr val="tx1"/>
          </a:solidFill>
          <a:latin typeface="+mn-lt"/>
          <a:ea typeface="+mn-ea"/>
          <a:cs typeface="+mn-cs"/>
        </a:defRPr>
      </a:lvl1pPr>
      <a:lvl2pPr marL="457167" algn="l" defTabSz="457167" rtl="0" eaLnBrk="1" latinLnBrk="0" hangingPunct="1">
        <a:defRPr sz="1800" kern="1200">
          <a:solidFill>
            <a:schemeClr val="tx1"/>
          </a:solidFill>
          <a:latin typeface="+mn-lt"/>
          <a:ea typeface="+mn-ea"/>
          <a:cs typeface="+mn-cs"/>
        </a:defRPr>
      </a:lvl2pPr>
      <a:lvl3pPr marL="914332" algn="l" defTabSz="457167" rtl="0" eaLnBrk="1" latinLnBrk="0" hangingPunct="1">
        <a:defRPr sz="1800" kern="1200">
          <a:solidFill>
            <a:schemeClr val="tx1"/>
          </a:solidFill>
          <a:latin typeface="+mn-lt"/>
          <a:ea typeface="+mn-ea"/>
          <a:cs typeface="+mn-cs"/>
        </a:defRPr>
      </a:lvl3pPr>
      <a:lvl4pPr marL="1371498" algn="l" defTabSz="457167" rtl="0" eaLnBrk="1" latinLnBrk="0" hangingPunct="1">
        <a:defRPr sz="1800" kern="1200">
          <a:solidFill>
            <a:schemeClr val="tx1"/>
          </a:solidFill>
          <a:latin typeface="+mn-lt"/>
          <a:ea typeface="+mn-ea"/>
          <a:cs typeface="+mn-cs"/>
        </a:defRPr>
      </a:lvl4pPr>
      <a:lvl5pPr marL="1828664" algn="l" defTabSz="457167" rtl="0" eaLnBrk="1" latinLnBrk="0" hangingPunct="1">
        <a:defRPr sz="1800" kern="1200">
          <a:solidFill>
            <a:schemeClr val="tx1"/>
          </a:solidFill>
          <a:latin typeface="+mn-lt"/>
          <a:ea typeface="+mn-ea"/>
          <a:cs typeface="+mn-cs"/>
        </a:defRPr>
      </a:lvl5pPr>
      <a:lvl6pPr marL="2285830" algn="l" defTabSz="457167" rtl="0" eaLnBrk="1" latinLnBrk="0" hangingPunct="1">
        <a:defRPr sz="1800" kern="1200">
          <a:solidFill>
            <a:schemeClr val="tx1"/>
          </a:solidFill>
          <a:latin typeface="+mn-lt"/>
          <a:ea typeface="+mn-ea"/>
          <a:cs typeface="+mn-cs"/>
        </a:defRPr>
      </a:lvl6pPr>
      <a:lvl7pPr marL="2742994" algn="l" defTabSz="457167" rtl="0" eaLnBrk="1" latinLnBrk="0" hangingPunct="1">
        <a:defRPr sz="1800" kern="1200">
          <a:solidFill>
            <a:schemeClr val="tx1"/>
          </a:solidFill>
          <a:latin typeface="+mn-lt"/>
          <a:ea typeface="+mn-ea"/>
          <a:cs typeface="+mn-cs"/>
        </a:defRPr>
      </a:lvl7pPr>
      <a:lvl8pPr marL="3200160" algn="l" defTabSz="457167" rtl="0" eaLnBrk="1" latinLnBrk="0" hangingPunct="1">
        <a:defRPr sz="1800" kern="1200">
          <a:solidFill>
            <a:schemeClr val="tx1"/>
          </a:solidFill>
          <a:latin typeface="+mn-lt"/>
          <a:ea typeface="+mn-ea"/>
          <a:cs typeface="+mn-cs"/>
        </a:defRPr>
      </a:lvl8pPr>
      <a:lvl9pPr marL="3657327" algn="l" defTabSz="4571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2.pd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mailto:Mduarte@worldbank.org"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57" y="1417639"/>
            <a:ext cx="9400087" cy="4684712"/>
          </a:xfrm>
        </p:spPr>
      </p:pic>
      <p:sp>
        <p:nvSpPr>
          <p:cNvPr id="19" name="Titel 5"/>
          <p:cNvSpPr>
            <a:spLocks noGrp="1"/>
          </p:cNvSpPr>
          <p:nvPr>
            <p:ph type="title"/>
          </p:nvPr>
        </p:nvSpPr>
        <p:spPr>
          <a:xfrm>
            <a:off x="395541" y="359674"/>
            <a:ext cx="8119533" cy="808039"/>
          </a:xfrm>
        </p:spPr>
        <p:txBody>
          <a:bodyPr/>
          <a:lstStyle/>
          <a:p>
            <a:r>
              <a:rPr lang="en-US" b="1" dirty="0" smtClean="0">
                <a:solidFill>
                  <a:schemeClr val="tx1"/>
                </a:solidFill>
              </a:rPr>
              <a:t>Report from Joint Meeting on Strategic Directions of the CIF</a:t>
            </a:r>
            <a:endParaRPr lang="da-DK" b="0" dirty="0">
              <a:solidFill>
                <a:schemeClr val="tx1"/>
              </a:solidFill>
              <a:latin typeface="+mn-lt"/>
            </a:endParaRPr>
          </a:p>
        </p:txBody>
      </p:sp>
      <p:pic>
        <p:nvPicPr>
          <p:cNvPr id="10" name="Billede 9" descr="Toplogo.jpg"/>
          <p:cNvPicPr>
            <a:picLocks noChangeAspect="1"/>
          </p:cNvPicPr>
          <p:nvPr/>
        </p:nvPicPr>
        <p:blipFill>
          <a:blip r:embed="rId3"/>
          <a:stretch>
            <a:fillRect/>
          </a:stretch>
        </p:blipFill>
        <p:spPr>
          <a:xfrm>
            <a:off x="8057553" y="24703"/>
            <a:ext cx="710184" cy="1392936"/>
          </a:xfrm>
          <a:prstGeom prst="rect">
            <a:avLst/>
          </a:prstGeom>
        </p:spPr>
      </p:pic>
      <p:pic>
        <p:nvPicPr>
          <p:cNvPr id="11" name="Billed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190500" y="6070607"/>
            <a:ext cx="9525000" cy="63500"/>
          </a:xfrm>
          <a:prstGeom prst="rect">
            <a:avLst/>
          </a:prstGeom>
        </p:spPr>
      </p:pic>
      <p:sp>
        <p:nvSpPr>
          <p:cNvPr id="9" name="Titel 5"/>
          <p:cNvSpPr txBox="1">
            <a:spLocks/>
          </p:cNvSpPr>
          <p:nvPr/>
        </p:nvSpPr>
        <p:spPr>
          <a:xfrm>
            <a:off x="567267" y="5867402"/>
            <a:ext cx="7162800" cy="1176339"/>
          </a:xfrm>
          <a:prstGeom prst="rect">
            <a:avLst/>
          </a:prstGeom>
        </p:spPr>
        <p:txBody>
          <a:bodyPr vert="horz" lIns="91440" tIns="45720" rIns="91440" bIns="45720" rtlCol="0" anchor="ctr">
            <a:normAutofit/>
          </a:bodyPr>
          <a:lstStyle/>
          <a:p>
            <a:r>
              <a:rPr lang="da-DK" sz="1200" b="1" baseline="30000" dirty="0">
                <a:solidFill>
                  <a:schemeClr val="tx1">
                    <a:lumMod val="50000"/>
                    <a:lumOff val="50000"/>
                  </a:schemeClr>
                </a:solidFill>
                <a:cs typeface="Myriad Pro"/>
              </a:rPr>
              <a:t>DATE</a:t>
            </a:r>
            <a:r>
              <a:rPr lang="da-DK" sz="1200" b="1" baseline="30000">
                <a:cs typeface="Myriad Pro"/>
              </a:rPr>
              <a:t>	</a:t>
            </a:r>
            <a:r>
              <a:rPr lang="da-DK" sz="1200" b="1" baseline="30000" smtClean="0">
                <a:cs typeface="Myriad Pro"/>
              </a:rPr>
              <a:t>June 17</a:t>
            </a:r>
            <a:r>
              <a:rPr lang="da-DK" sz="1200" b="1" baseline="30000" dirty="0">
                <a:cs typeface="Myriad Pro"/>
              </a:rPr>
              <a:t>, 2016</a:t>
            </a:r>
          </a:p>
          <a:p>
            <a:r>
              <a:rPr lang="da-DK" sz="1200" b="1" baseline="30000" dirty="0">
                <a:solidFill>
                  <a:srgbClr val="7F7F7F"/>
                </a:solidFill>
                <a:cs typeface="Myriad Pro"/>
              </a:rPr>
              <a:t>PLACE </a:t>
            </a:r>
            <a:r>
              <a:rPr lang="da-DK" sz="1200" b="1" baseline="30000" dirty="0">
                <a:cs typeface="Myriad Pro"/>
              </a:rPr>
              <a:t>	Oaxaca,</a:t>
            </a:r>
            <a:r>
              <a:rPr lang="da-DK" sz="1200" b="1" dirty="0">
                <a:cs typeface="Myriad Pro"/>
              </a:rPr>
              <a:t> </a:t>
            </a:r>
            <a:r>
              <a:rPr lang="da-DK" sz="1200" b="1" baseline="30000" dirty="0">
                <a:cs typeface="Myriad Pro"/>
              </a:rPr>
              <a:t>Mexico</a:t>
            </a:r>
          </a:p>
          <a:p>
            <a:r>
              <a:rPr lang="da-DK" sz="1200" b="1" baseline="30000" dirty="0">
                <a:solidFill>
                  <a:srgbClr val="7F7F7F"/>
                </a:solidFill>
                <a:cs typeface="Myriad Pro"/>
              </a:rPr>
              <a:t>VENUE </a:t>
            </a:r>
            <a:r>
              <a:rPr lang="da-DK" sz="1200" b="1" baseline="30000" dirty="0">
                <a:cs typeface="Myriad Pro"/>
              </a:rPr>
              <a:t>	</a:t>
            </a:r>
            <a:r>
              <a:rPr lang="da-DK" sz="1200" b="1" baseline="30000" dirty="0" smtClean="0">
                <a:cs typeface="Myriad Pro"/>
              </a:rPr>
              <a:t>SREP Sub-Committee Meeting  </a:t>
            </a:r>
            <a:endParaRPr lang="da-DK" sz="1200" b="1" baseline="30000" dirty="0">
              <a:cs typeface="Myriad Pro"/>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8054" y="5280338"/>
            <a:ext cx="8084127" cy="91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441648" y="574775"/>
            <a:ext cx="6370712" cy="808039"/>
          </a:xfrm>
        </p:spPr>
        <p:txBody>
          <a:bodyPr>
            <a:normAutofit fontScale="90000"/>
          </a:bodyPr>
          <a:lstStyle/>
          <a:p>
            <a:r>
              <a:rPr lang="en-US" sz="3600" dirty="0"/>
              <a:t>Outcomes from the Joint Meeting</a:t>
            </a:r>
          </a:p>
        </p:txBody>
      </p:sp>
      <p:sp>
        <p:nvSpPr>
          <p:cNvPr id="5" name="Pladsholder til indhold 1"/>
          <p:cNvSpPr txBox="1">
            <a:spLocks/>
          </p:cNvSpPr>
          <p:nvPr/>
        </p:nvSpPr>
        <p:spPr>
          <a:xfrm>
            <a:off x="467544" y="1700808"/>
            <a:ext cx="8136904" cy="4350593"/>
          </a:xfrm>
          <a:prstGeom prst="rect">
            <a:avLst/>
          </a:prstGeom>
        </p:spPr>
        <p:txBody>
          <a:bodyPr/>
          <a:lstStyle>
            <a:lvl1pPr marL="228600" indent="-228600" algn="l" defTabSz="457200" rtl="0" eaLnBrk="1" latinLnBrk="0" hangingPunct="1">
              <a:spcBef>
                <a:spcPct val="20000"/>
              </a:spcBef>
              <a:buFont typeface="Arial"/>
              <a:buChar char="•"/>
              <a:defRPr sz="1600" b="0" i="0" kern="1200">
                <a:solidFill>
                  <a:schemeClr val="tx1"/>
                </a:solidFill>
                <a:latin typeface="+mn-lt"/>
                <a:ea typeface="+mn-ea"/>
                <a:cs typeface="ConduitITC T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b="1" dirty="0"/>
              <a:t>Excerpts from the decision of the joint meeting on the strategic directions for the CIF:</a:t>
            </a:r>
          </a:p>
          <a:p>
            <a:pPr lvl="1">
              <a:buFont typeface="Arial" panose="020B0604020202020204" pitchFamily="34" charset="0"/>
              <a:buChar char="•"/>
            </a:pPr>
            <a:r>
              <a:rPr lang="en-US" sz="2000" dirty="0"/>
              <a:t>Notes that the analysis took into account future opportunities and explored roles each CIF program could play based on its comparative advantage and value added.</a:t>
            </a:r>
          </a:p>
          <a:p>
            <a:pPr lvl="1">
              <a:buFont typeface="Arial" panose="020B0604020202020204" pitchFamily="34" charset="0"/>
              <a:buChar char="•"/>
            </a:pPr>
            <a:r>
              <a:rPr lang="en-US" sz="2000" dirty="0"/>
              <a:t>Notes the need to support the continuity of climate finance flows at scale in the near term through a diverse set of finance options</a:t>
            </a:r>
          </a:p>
          <a:p>
            <a:pPr lvl="1">
              <a:buFont typeface="Arial" panose="020B0604020202020204" pitchFamily="34" charset="0"/>
              <a:buChar char="•"/>
            </a:pPr>
            <a:r>
              <a:rPr lang="en-US" sz="2000" dirty="0"/>
              <a:t>Recognizes the important role of the MDBs delivering climate finance </a:t>
            </a:r>
          </a:p>
          <a:p>
            <a:pPr lvl="1">
              <a:buFont typeface="Arial" panose="020B0604020202020204" pitchFamily="34" charset="0"/>
              <a:buChar char="•"/>
            </a:pPr>
            <a:r>
              <a:rPr lang="en-US" sz="2000" dirty="0"/>
              <a:t>Highlights the importance of disbursing current CIF funds effectively</a:t>
            </a:r>
          </a:p>
          <a:p>
            <a:pPr lvl="1">
              <a:buFont typeface="Arial" panose="020B0604020202020204" pitchFamily="34" charset="0"/>
              <a:buChar char="•"/>
            </a:pPr>
            <a:r>
              <a:rPr lang="en-US" sz="2000" dirty="0"/>
              <a:t>Agrees to continue monitoring the developments in the international climate finance architecture to inform the discussion on the sunset clause in Dec 2018 at the earliest, and take decision on this issue in June 2019, in particular as to if and when the Trustee should stop receiving new contributions for the CTF and/or the SCF.</a:t>
            </a:r>
          </a:p>
          <a:p>
            <a:pPr marL="0" indent="0">
              <a:buNone/>
            </a:pPr>
            <a:endParaRPr lang="en-GB" sz="1800" dirty="0"/>
          </a:p>
          <a:p>
            <a:pPr marL="0" indent="0">
              <a:buNone/>
            </a:pPr>
            <a:endParaRPr lang="en-GB" sz="1800" dirty="0"/>
          </a:p>
          <a:p>
            <a:pPr>
              <a:buFont typeface="Arial" panose="020B0604020202020204" pitchFamily="34" charset="0"/>
              <a:buChar char="•"/>
            </a:pPr>
            <a:endParaRPr lang="da-DK" sz="2400" dirty="0"/>
          </a:p>
        </p:txBody>
      </p:sp>
    </p:spTree>
    <p:extLst>
      <p:ext uri="{BB962C8B-B14F-4D97-AF65-F5344CB8AC3E}">
        <p14:creationId xmlns:p14="http://schemas.microsoft.com/office/powerpoint/2010/main" val="200514887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8054" y="5280338"/>
            <a:ext cx="8084127" cy="91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441648" y="574775"/>
            <a:ext cx="6370712" cy="808039"/>
          </a:xfrm>
        </p:spPr>
        <p:txBody>
          <a:bodyPr>
            <a:normAutofit fontScale="90000"/>
          </a:bodyPr>
          <a:lstStyle/>
          <a:p>
            <a:r>
              <a:rPr lang="en-US" sz="3600" dirty="0"/>
              <a:t>Outcomes from the Joint Meeting</a:t>
            </a:r>
          </a:p>
        </p:txBody>
      </p:sp>
      <p:sp>
        <p:nvSpPr>
          <p:cNvPr id="5" name="Pladsholder til indhold 1"/>
          <p:cNvSpPr txBox="1">
            <a:spLocks/>
          </p:cNvSpPr>
          <p:nvPr/>
        </p:nvSpPr>
        <p:spPr>
          <a:xfrm>
            <a:off x="467544" y="1596227"/>
            <a:ext cx="7848878" cy="4154487"/>
          </a:xfrm>
          <a:prstGeom prst="rect">
            <a:avLst/>
          </a:prstGeom>
        </p:spPr>
        <p:txBody>
          <a:bodyPr/>
          <a:lstStyle>
            <a:lvl1pPr marL="228600" indent="-228600" algn="l" defTabSz="457200" rtl="0" eaLnBrk="1" latinLnBrk="0" hangingPunct="1">
              <a:spcBef>
                <a:spcPct val="20000"/>
              </a:spcBef>
              <a:buFont typeface="Arial"/>
              <a:buChar char="•"/>
              <a:defRPr sz="1600" b="0" i="0" kern="1200">
                <a:solidFill>
                  <a:schemeClr val="tx1"/>
                </a:solidFill>
                <a:latin typeface="+mn-lt"/>
                <a:ea typeface="+mn-ea"/>
                <a:cs typeface="ConduitITC T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b="1" dirty="0"/>
              <a:t>Excerpts from the decision of the joint meeting on the strategic directions for the CIF:</a:t>
            </a:r>
          </a:p>
          <a:p>
            <a:pPr lvl="1">
              <a:buFont typeface="Arial" panose="020B0604020202020204" pitchFamily="34" charset="0"/>
              <a:buChar char="•"/>
            </a:pPr>
            <a:r>
              <a:rPr lang="en-US" sz="2000" dirty="0"/>
              <a:t>Agrees to enhance cooperation between CIF and other entities, particularly GCF through</a:t>
            </a:r>
          </a:p>
          <a:p>
            <a:pPr lvl="2">
              <a:buFont typeface="Arial" panose="020B0604020202020204" pitchFamily="34" charset="0"/>
              <a:buChar char="•"/>
            </a:pPr>
            <a:r>
              <a:rPr lang="en-US" sz="2000" dirty="0"/>
              <a:t>Improved coordination at country level led by CIF Focal Points and GCF NDAs, including cooperation with MDBs as requested</a:t>
            </a:r>
          </a:p>
          <a:p>
            <a:pPr lvl="2">
              <a:buFont typeface="Arial" panose="020B0604020202020204" pitchFamily="34" charset="0"/>
              <a:buChar char="•"/>
            </a:pPr>
            <a:r>
              <a:rPr lang="en-US" sz="2000" dirty="0"/>
              <a:t>Enhanced efforts by all CIF stakeholders to share lessons learned, including through CIF’s evaluation and learning special initiative</a:t>
            </a:r>
          </a:p>
          <a:p>
            <a:pPr lvl="2">
              <a:buFont typeface="Arial" panose="020B0604020202020204" pitchFamily="34" charset="0"/>
              <a:buChar char="•"/>
            </a:pPr>
            <a:r>
              <a:rPr lang="en-US" sz="2000" dirty="0"/>
              <a:t>Explore joint training and learning for CIF and other multilateral climate finance mechanisms </a:t>
            </a:r>
          </a:p>
          <a:p>
            <a:pPr lvl="1">
              <a:buFont typeface="Arial" panose="020B0604020202020204" pitchFamily="34" charset="0"/>
              <a:buChar char="•"/>
            </a:pPr>
            <a:r>
              <a:rPr lang="en-US" sz="2000" dirty="0"/>
              <a:t>Invites SCF Sub-Committees to consider the analysis presented the Strategic Directions paper on the specific context, lessons learned, and continued value proposition of these three programs (FIP, SREP and PPCR).</a:t>
            </a:r>
            <a:endParaRPr lang="en-GB" sz="2000" dirty="0"/>
          </a:p>
          <a:p>
            <a:pPr marL="0" indent="0">
              <a:buNone/>
            </a:pPr>
            <a:endParaRPr lang="en-GB" sz="1800" dirty="0"/>
          </a:p>
          <a:p>
            <a:pPr marL="0" indent="0">
              <a:buNone/>
            </a:pPr>
            <a:endParaRPr lang="en-GB" sz="1800" dirty="0"/>
          </a:p>
          <a:p>
            <a:pPr>
              <a:buFont typeface="Arial" panose="020B0604020202020204" pitchFamily="34" charset="0"/>
              <a:buChar char="•"/>
            </a:pPr>
            <a:endParaRPr lang="da-DK" sz="2400" dirty="0"/>
          </a:p>
        </p:txBody>
      </p:sp>
    </p:spTree>
    <p:extLst>
      <p:ext uri="{BB962C8B-B14F-4D97-AF65-F5344CB8AC3E}">
        <p14:creationId xmlns:p14="http://schemas.microsoft.com/office/powerpoint/2010/main" val="191059371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8054" y="5280338"/>
            <a:ext cx="8084127" cy="91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441648" y="574775"/>
            <a:ext cx="6370712" cy="808039"/>
          </a:xfrm>
        </p:spPr>
        <p:txBody>
          <a:bodyPr>
            <a:normAutofit/>
          </a:bodyPr>
          <a:lstStyle/>
          <a:p>
            <a:r>
              <a:rPr lang="en-US" sz="3200" dirty="0" smtClean="0"/>
              <a:t>Lessons Learned from SREP</a:t>
            </a:r>
            <a:endParaRPr lang="en-US" sz="3200" dirty="0"/>
          </a:p>
        </p:txBody>
      </p:sp>
      <p:sp>
        <p:nvSpPr>
          <p:cNvPr id="5" name="Pladsholder til indhold 1"/>
          <p:cNvSpPr txBox="1">
            <a:spLocks/>
          </p:cNvSpPr>
          <p:nvPr/>
        </p:nvSpPr>
        <p:spPr>
          <a:xfrm>
            <a:off x="558551" y="1687116"/>
            <a:ext cx="8136905" cy="4248472"/>
          </a:xfrm>
          <a:prstGeom prst="rect">
            <a:avLst/>
          </a:prstGeom>
        </p:spPr>
        <p:txBody>
          <a:bodyPr/>
          <a:lstStyle>
            <a:lvl1pPr marL="228600" indent="-228600" algn="l" defTabSz="457200" rtl="0" eaLnBrk="1" latinLnBrk="0" hangingPunct="1">
              <a:spcBef>
                <a:spcPct val="20000"/>
              </a:spcBef>
              <a:buFont typeface="Arial"/>
              <a:buChar char="•"/>
              <a:defRPr sz="1600" b="0" i="0" kern="1200">
                <a:solidFill>
                  <a:schemeClr val="tx1"/>
                </a:solidFill>
                <a:latin typeface="+mn-lt"/>
                <a:ea typeface="+mn-ea"/>
                <a:cs typeface="ConduitITC T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0000"/>
              </a:lnSpc>
              <a:spcBef>
                <a:spcPts val="0"/>
              </a:spcBef>
            </a:pPr>
            <a:r>
              <a:rPr lang="en-US" sz="2000" dirty="0" smtClean="0"/>
              <a:t>SREP funding has been instrumental to de-risk and lower capital costs of investments</a:t>
            </a:r>
          </a:p>
          <a:p>
            <a:pPr marL="0" lvl="0" indent="0">
              <a:lnSpc>
                <a:spcPct val="100000"/>
              </a:lnSpc>
              <a:spcBef>
                <a:spcPts val="0"/>
              </a:spcBef>
              <a:buNone/>
            </a:pPr>
            <a:endParaRPr lang="en-US" sz="2000" dirty="0" smtClean="0"/>
          </a:p>
          <a:p>
            <a:pPr lvl="0">
              <a:lnSpc>
                <a:spcPct val="100000"/>
              </a:lnSpc>
              <a:spcBef>
                <a:spcPts val="0"/>
              </a:spcBef>
            </a:pPr>
            <a:r>
              <a:rPr lang="en-US" sz="2000" dirty="0" smtClean="0"/>
              <a:t>SREP has encouraged MDBs and countries to engage in energy access dialogues</a:t>
            </a:r>
          </a:p>
          <a:p>
            <a:pPr lvl="0">
              <a:lnSpc>
                <a:spcPct val="100000"/>
              </a:lnSpc>
              <a:spcBef>
                <a:spcPts val="0"/>
              </a:spcBef>
            </a:pPr>
            <a:endParaRPr lang="en-US" sz="2000" dirty="0" smtClean="0"/>
          </a:p>
          <a:p>
            <a:pPr>
              <a:spcBef>
                <a:spcPts val="0"/>
              </a:spcBef>
            </a:pPr>
            <a:r>
              <a:rPr lang="en-US" sz="2000" dirty="0" smtClean="0"/>
              <a:t>Small </a:t>
            </a:r>
            <a:r>
              <a:rPr lang="en-US" sz="2000" dirty="0"/>
              <a:t>allocations for large countries and for multiple MDB engagement/Insufficient grants for countries and projects in need</a:t>
            </a:r>
          </a:p>
          <a:p>
            <a:pPr lvl="0">
              <a:lnSpc>
                <a:spcPct val="100000"/>
              </a:lnSpc>
              <a:spcBef>
                <a:spcPts val="0"/>
              </a:spcBef>
            </a:pPr>
            <a:endParaRPr lang="en-US" sz="2000" dirty="0"/>
          </a:p>
          <a:p>
            <a:pPr lvl="0">
              <a:lnSpc>
                <a:spcPct val="100000"/>
              </a:lnSpc>
              <a:spcBef>
                <a:spcPts val="0"/>
              </a:spcBef>
            </a:pPr>
            <a:r>
              <a:rPr lang="en-US" sz="2000" dirty="0" smtClean="0"/>
              <a:t>Lack </a:t>
            </a:r>
            <a:r>
              <a:rPr lang="en-US" sz="2000" dirty="0"/>
              <a:t>of predictability of new resources</a:t>
            </a:r>
          </a:p>
          <a:p>
            <a:pPr marL="0" lvl="0" indent="0">
              <a:lnSpc>
                <a:spcPct val="100000"/>
              </a:lnSpc>
              <a:spcBef>
                <a:spcPts val="0"/>
              </a:spcBef>
              <a:buNone/>
            </a:pPr>
            <a:endParaRPr lang="en-US" sz="2000" dirty="0" smtClean="0"/>
          </a:p>
          <a:p>
            <a:pPr lvl="0">
              <a:lnSpc>
                <a:spcPct val="100000"/>
              </a:lnSpc>
              <a:spcBef>
                <a:spcPts val="0"/>
              </a:spcBef>
            </a:pPr>
            <a:r>
              <a:rPr lang="en-US" sz="2000" dirty="0" smtClean="0"/>
              <a:t>Lack of resources </a:t>
            </a:r>
            <a:r>
              <a:rPr lang="en-US" sz="2000" dirty="0"/>
              <a:t>from the MDBs</a:t>
            </a:r>
          </a:p>
          <a:p>
            <a:pPr marL="0" indent="0">
              <a:lnSpc>
                <a:spcPct val="100000"/>
              </a:lnSpc>
              <a:spcBef>
                <a:spcPts val="0"/>
              </a:spcBef>
              <a:buNone/>
            </a:pPr>
            <a:endParaRPr lang="en-US" sz="2000" dirty="0" smtClean="0"/>
          </a:p>
          <a:p>
            <a:pPr>
              <a:lnSpc>
                <a:spcPct val="100000"/>
              </a:lnSpc>
              <a:spcBef>
                <a:spcPts val="0"/>
              </a:spcBef>
            </a:pPr>
            <a:r>
              <a:rPr lang="en-US" sz="2000" dirty="0" smtClean="0"/>
              <a:t>More </a:t>
            </a:r>
            <a:r>
              <a:rPr lang="en-US" sz="2000" dirty="0"/>
              <a:t>flexibility needed for MDBs to capture </a:t>
            </a:r>
            <a:r>
              <a:rPr lang="en-US" sz="2000" dirty="0" smtClean="0"/>
              <a:t>private sector market </a:t>
            </a:r>
            <a:r>
              <a:rPr lang="en-US" sz="2000" dirty="0"/>
              <a:t>opportunities</a:t>
            </a:r>
          </a:p>
          <a:p>
            <a:pPr>
              <a:buFont typeface="Arial" panose="020B0604020202020204" pitchFamily="34" charset="0"/>
              <a:buChar char="•"/>
            </a:pPr>
            <a:endParaRPr lang="da-DK" sz="2400" dirty="0"/>
          </a:p>
        </p:txBody>
      </p:sp>
    </p:spTree>
    <p:extLst>
      <p:ext uri="{BB962C8B-B14F-4D97-AF65-F5344CB8AC3E}">
        <p14:creationId xmlns:p14="http://schemas.microsoft.com/office/powerpoint/2010/main" val="28589607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0"/>
          </p:nvPr>
        </p:nvSpPr>
        <p:spPr/>
        <p:txBody>
          <a:bodyPr/>
          <a:lstStyle/>
          <a:p>
            <a:endParaRPr lang="en-US" dirty="0"/>
          </a:p>
        </p:txBody>
      </p:sp>
      <p:sp>
        <p:nvSpPr>
          <p:cNvPr id="6" name="Title 5"/>
          <p:cNvSpPr>
            <a:spLocks noGrp="1"/>
          </p:cNvSpPr>
          <p:nvPr>
            <p:ph type="title"/>
          </p:nvPr>
        </p:nvSpPr>
        <p:spPr>
          <a:xfrm>
            <a:off x="1393522" y="472643"/>
            <a:ext cx="7162800" cy="808038"/>
          </a:xfrm>
        </p:spPr>
        <p:txBody>
          <a:bodyPr>
            <a:normAutofit/>
          </a:bodyPr>
          <a:lstStyle/>
          <a:p>
            <a:r>
              <a:rPr lang="en-US" sz="2800" dirty="0"/>
              <a:t>SREP: Value proposition and future scenarios</a:t>
            </a:r>
          </a:p>
        </p:txBody>
      </p:sp>
      <p:sp>
        <p:nvSpPr>
          <p:cNvPr id="7" name="Content Placeholder 9"/>
          <p:cNvSpPr txBox="1">
            <a:spLocks noGrp="1"/>
          </p:cNvSpPr>
          <p:nvPr>
            <p:ph type="body" sz="half" idx="2"/>
          </p:nvPr>
        </p:nvSpPr>
        <p:spPr>
          <a:xfrm>
            <a:off x="323528" y="1556792"/>
            <a:ext cx="4752528" cy="4609231"/>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480"/>
              </a:spcBef>
            </a:pPr>
            <a:r>
              <a:rPr lang="en-US" sz="2300" b="1" dirty="0" smtClean="0"/>
              <a:t>SREP continued value proposition:</a:t>
            </a:r>
          </a:p>
          <a:p>
            <a:pPr marL="857250" lvl="1" indent="-457200">
              <a:lnSpc>
                <a:spcPct val="120000"/>
              </a:lnSpc>
              <a:spcBef>
                <a:spcPts val="480"/>
              </a:spcBef>
              <a:buFont typeface="Calibri" panose="020F0502020204030204" pitchFamily="34" charset="0"/>
              <a:buChar char="–"/>
            </a:pPr>
            <a:r>
              <a:rPr lang="en-US" sz="2100" dirty="0" smtClean="0"/>
              <a:t>Bring energy access into strategic dialogues between countries/MDBs</a:t>
            </a:r>
          </a:p>
          <a:p>
            <a:pPr marL="857250" lvl="1" indent="-457200">
              <a:lnSpc>
                <a:spcPct val="120000"/>
              </a:lnSpc>
              <a:spcBef>
                <a:spcPts val="480"/>
              </a:spcBef>
              <a:buFont typeface="Calibri" panose="020F0502020204030204" pitchFamily="34" charset="0"/>
              <a:buChar char="–"/>
            </a:pPr>
            <a:r>
              <a:rPr lang="en-US" sz="2100" dirty="0" smtClean="0"/>
              <a:t>Fill concessional finance gap</a:t>
            </a:r>
            <a:br>
              <a:rPr lang="en-US" sz="2100" dirty="0" smtClean="0"/>
            </a:br>
            <a:endParaRPr lang="en-US" sz="1300" dirty="0" smtClean="0"/>
          </a:p>
          <a:p>
            <a:pPr marL="342900" lvl="1" indent="-342900">
              <a:lnSpc>
                <a:spcPct val="120000"/>
              </a:lnSpc>
              <a:spcBef>
                <a:spcPts val="480"/>
              </a:spcBef>
              <a:buFont typeface="Arial" panose="020B0604020202020204" pitchFamily="34" charset="0"/>
              <a:buChar char="•"/>
            </a:pPr>
            <a:r>
              <a:rPr lang="en-US" sz="2300" b="1" dirty="0" smtClean="0"/>
              <a:t>Without new funding</a:t>
            </a:r>
            <a:r>
              <a:rPr lang="en-US" sz="2300" dirty="0" smtClean="0"/>
              <a:t>: </a:t>
            </a:r>
            <a:br>
              <a:rPr lang="en-US" sz="2300" dirty="0" smtClean="0"/>
            </a:br>
            <a:r>
              <a:rPr lang="en-US" sz="2100" dirty="0" smtClean="0"/>
              <a:t>Uncertainty for the nine countries that have yet to submit IPs (all have prioritized RE in INDCs) </a:t>
            </a:r>
            <a:br>
              <a:rPr lang="en-US" sz="2100" dirty="0" smtClean="0"/>
            </a:br>
            <a:endParaRPr lang="en-US" sz="1300" dirty="0" smtClean="0"/>
          </a:p>
          <a:p>
            <a:pPr>
              <a:lnSpc>
                <a:spcPct val="120000"/>
              </a:lnSpc>
              <a:spcBef>
                <a:spcPts val="480"/>
              </a:spcBef>
              <a:buFont typeface="Arial" panose="020B0604020202020204" pitchFamily="34" charset="0"/>
              <a:buChar char="•"/>
            </a:pPr>
            <a:r>
              <a:rPr lang="en-US" sz="2300" b="1" dirty="0" smtClean="0"/>
              <a:t>With new funding:</a:t>
            </a:r>
          </a:p>
          <a:p>
            <a:pPr marL="857250" lvl="1" indent="-457200">
              <a:lnSpc>
                <a:spcPct val="120000"/>
              </a:lnSpc>
              <a:spcBef>
                <a:spcPts val="480"/>
              </a:spcBef>
              <a:buFont typeface="Calibri" panose="020F0502020204030204" pitchFamily="34" charset="0"/>
              <a:buChar char="–"/>
            </a:pPr>
            <a:r>
              <a:rPr lang="en-US" sz="2100" dirty="0" smtClean="0"/>
              <a:t>Extend </a:t>
            </a:r>
            <a:r>
              <a:rPr lang="en-US" sz="2100" dirty="0"/>
              <a:t>implementation funding for new </a:t>
            </a:r>
            <a:r>
              <a:rPr lang="en-US" sz="2100" dirty="0" smtClean="0"/>
              <a:t>countries</a:t>
            </a:r>
          </a:p>
          <a:p>
            <a:pPr marL="857250" lvl="1" indent="-457200">
              <a:lnSpc>
                <a:spcPct val="120000"/>
              </a:lnSpc>
              <a:spcBef>
                <a:spcPts val="480"/>
              </a:spcBef>
              <a:buFont typeface="Calibri" panose="020F0502020204030204" pitchFamily="34" charset="0"/>
              <a:buChar char="–"/>
            </a:pPr>
            <a:r>
              <a:rPr lang="en-US" sz="2100" dirty="0" smtClean="0"/>
              <a:t>Launch </a:t>
            </a:r>
            <a:r>
              <a:rPr lang="en-US" sz="2100" dirty="0"/>
              <a:t>enhanced </a:t>
            </a:r>
            <a:r>
              <a:rPr lang="en-US" sz="2100" dirty="0" smtClean="0"/>
              <a:t>private sector window focused </a:t>
            </a:r>
            <a:r>
              <a:rPr lang="en-US" sz="2100" dirty="0"/>
              <a:t>on energy access with more </a:t>
            </a:r>
            <a:r>
              <a:rPr lang="en-US" sz="2100" dirty="0" smtClean="0"/>
              <a:t>flexibility</a:t>
            </a:r>
            <a:endParaRPr lang="en-US" sz="3400" dirty="0" smtClean="0"/>
          </a:p>
          <a:p>
            <a:pPr marL="0" indent="0"/>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922" y="1988840"/>
            <a:ext cx="3200400" cy="2859286"/>
          </a:xfrm>
          <a:prstGeom prst="rect">
            <a:avLst/>
          </a:prstGeom>
        </p:spPr>
      </p:pic>
    </p:spTree>
    <p:extLst>
      <p:ext uri="{BB962C8B-B14F-4D97-AF65-F5344CB8AC3E}">
        <p14:creationId xmlns:p14="http://schemas.microsoft.com/office/powerpoint/2010/main" val="3502578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8054" y="5280338"/>
            <a:ext cx="8084127" cy="91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369640" y="404664"/>
            <a:ext cx="6370712" cy="808039"/>
          </a:xfrm>
        </p:spPr>
        <p:txBody>
          <a:bodyPr>
            <a:normAutofit fontScale="90000"/>
          </a:bodyPr>
          <a:lstStyle/>
          <a:p>
            <a:r>
              <a:rPr lang="en-US" sz="3600" dirty="0" smtClean="0"/>
              <a:t>Features of Proposed New Program:</a:t>
            </a:r>
            <a:br>
              <a:rPr lang="en-US" sz="3600" dirty="0" smtClean="0"/>
            </a:br>
            <a:r>
              <a:rPr lang="en-US" sz="2200" b="1" dirty="0" smtClean="0"/>
              <a:t>Dedicated Private Sector Program for Energy Access</a:t>
            </a:r>
            <a:endParaRPr lang="en-US" sz="2200" b="1" dirty="0"/>
          </a:p>
        </p:txBody>
      </p:sp>
      <p:sp>
        <p:nvSpPr>
          <p:cNvPr id="5" name="Pladsholder til indhold 1"/>
          <p:cNvSpPr txBox="1">
            <a:spLocks/>
          </p:cNvSpPr>
          <p:nvPr/>
        </p:nvSpPr>
        <p:spPr>
          <a:xfrm>
            <a:off x="558551" y="1844824"/>
            <a:ext cx="8136905" cy="4248472"/>
          </a:xfrm>
          <a:prstGeom prst="rect">
            <a:avLst/>
          </a:prstGeom>
        </p:spPr>
        <p:txBody>
          <a:bodyPr/>
          <a:lstStyle>
            <a:lvl1pPr marL="228600" indent="-228600" algn="l" defTabSz="457200" rtl="0" eaLnBrk="1" latinLnBrk="0" hangingPunct="1">
              <a:spcBef>
                <a:spcPct val="20000"/>
              </a:spcBef>
              <a:buFont typeface="Arial"/>
              <a:buChar char="•"/>
              <a:defRPr sz="1600" b="0" i="0" kern="1200">
                <a:solidFill>
                  <a:schemeClr val="tx1"/>
                </a:solidFill>
                <a:latin typeface="+mn-lt"/>
                <a:ea typeface="+mn-ea"/>
                <a:cs typeface="ConduitITC T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0000"/>
              </a:lnSpc>
              <a:spcBef>
                <a:spcPts val="0"/>
              </a:spcBef>
            </a:pPr>
            <a:r>
              <a:rPr lang="en-US" sz="2000" dirty="0" smtClean="0"/>
              <a:t>Allow </a:t>
            </a:r>
            <a:r>
              <a:rPr lang="en-US" sz="2000" dirty="0"/>
              <a:t>more flexibility to capture market </a:t>
            </a:r>
            <a:r>
              <a:rPr lang="en-US" sz="2000" dirty="0" smtClean="0"/>
              <a:t>opportunities</a:t>
            </a:r>
            <a:endParaRPr lang="en-US" sz="2000" dirty="0"/>
          </a:p>
          <a:p>
            <a:pPr lvl="2">
              <a:lnSpc>
                <a:spcPct val="100000"/>
              </a:lnSpc>
              <a:spcBef>
                <a:spcPts val="0"/>
              </a:spcBef>
              <a:buFont typeface="Wingdings" panose="05000000000000000000" pitchFamily="2" charset="2"/>
              <a:buChar char="Ø"/>
            </a:pPr>
            <a:r>
              <a:rPr lang="en-US" sz="2000" dirty="0"/>
              <a:t>Participation extended to all countries meeting SREP </a:t>
            </a:r>
            <a:r>
              <a:rPr lang="en-US" sz="2000" dirty="0" smtClean="0"/>
              <a:t>eligibility </a:t>
            </a:r>
          </a:p>
          <a:p>
            <a:pPr>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r>
              <a:rPr lang="en-US" sz="2000" dirty="0"/>
              <a:t>Maximize synergies with other </a:t>
            </a:r>
            <a:r>
              <a:rPr lang="en-US" sz="2000" dirty="0" smtClean="0"/>
              <a:t>initiatives</a:t>
            </a:r>
            <a:endParaRPr lang="en-US" sz="2000" dirty="0"/>
          </a:p>
          <a:p>
            <a:pPr>
              <a:lnSpc>
                <a:spcPct val="100000"/>
              </a:lnSpc>
              <a:spcBef>
                <a:spcPts val="0"/>
              </a:spcBef>
            </a:pPr>
            <a:endParaRPr lang="en-US" sz="2000" dirty="0"/>
          </a:p>
          <a:p>
            <a:pPr>
              <a:lnSpc>
                <a:spcPct val="100000"/>
              </a:lnSpc>
              <a:spcBef>
                <a:spcPts val="0"/>
              </a:spcBef>
            </a:pPr>
            <a:r>
              <a:rPr lang="en-US" sz="2000" dirty="0"/>
              <a:t>Focus on decentralized renewable energy </a:t>
            </a:r>
            <a:r>
              <a:rPr lang="en-US" sz="2000" dirty="0" smtClean="0"/>
              <a:t>solutions</a:t>
            </a:r>
            <a:endParaRPr lang="en-US" sz="2000" dirty="0"/>
          </a:p>
          <a:p>
            <a:pPr lvl="2">
              <a:lnSpc>
                <a:spcPct val="100000"/>
              </a:lnSpc>
              <a:spcBef>
                <a:spcPts val="0"/>
              </a:spcBef>
              <a:buFont typeface="Wingdings" panose="05000000000000000000" pitchFamily="2" charset="2"/>
              <a:buChar char="Ø"/>
            </a:pPr>
            <a:r>
              <a:rPr lang="en-US" sz="2000" dirty="0"/>
              <a:t>Technologies: solar, wind, biomass</a:t>
            </a:r>
          </a:p>
          <a:p>
            <a:pPr lvl="2">
              <a:lnSpc>
                <a:spcPct val="100000"/>
              </a:lnSpc>
              <a:spcBef>
                <a:spcPts val="0"/>
              </a:spcBef>
              <a:buFont typeface="Wingdings" panose="05000000000000000000" pitchFamily="2" charset="2"/>
              <a:buChar char="Ø"/>
            </a:pPr>
            <a:r>
              <a:rPr lang="en-US" sz="2000" dirty="0"/>
              <a:t>Applications: lighting, cooking, schools, clinics, communities, businesses</a:t>
            </a:r>
          </a:p>
          <a:p>
            <a:pPr>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r>
              <a:rPr lang="en-US" sz="2000" dirty="0" smtClean="0"/>
              <a:t>Allow </a:t>
            </a:r>
            <a:r>
              <a:rPr lang="en-US" sz="2000" dirty="0"/>
              <a:t>local currency lending</a:t>
            </a:r>
          </a:p>
          <a:p>
            <a:pPr>
              <a:buFont typeface="Arial" panose="020B0604020202020204" pitchFamily="34" charset="0"/>
              <a:buChar char="•"/>
            </a:pPr>
            <a:endParaRPr lang="da-DK" sz="2400" dirty="0"/>
          </a:p>
        </p:txBody>
      </p:sp>
    </p:spTree>
    <p:extLst>
      <p:ext uri="{BB962C8B-B14F-4D97-AF65-F5344CB8AC3E}">
        <p14:creationId xmlns:p14="http://schemas.microsoft.com/office/powerpoint/2010/main" val="232558834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8054" y="5280338"/>
            <a:ext cx="8084127" cy="91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1441648" y="404664"/>
            <a:ext cx="6370712" cy="808039"/>
          </a:xfrm>
        </p:spPr>
        <p:txBody>
          <a:bodyPr>
            <a:normAutofit/>
          </a:bodyPr>
          <a:lstStyle/>
          <a:p>
            <a:r>
              <a:rPr lang="en-US" sz="2800" dirty="0" smtClean="0"/>
              <a:t>Potential Areas of Intervention</a:t>
            </a:r>
            <a:endParaRPr lang="en-US" sz="2800" dirty="0"/>
          </a:p>
        </p:txBody>
      </p:sp>
      <p:sp>
        <p:nvSpPr>
          <p:cNvPr id="5" name="Pladsholder til indhold 1"/>
          <p:cNvSpPr txBox="1">
            <a:spLocks/>
          </p:cNvSpPr>
          <p:nvPr/>
        </p:nvSpPr>
        <p:spPr>
          <a:xfrm>
            <a:off x="558551" y="1844824"/>
            <a:ext cx="8136905" cy="4248472"/>
          </a:xfrm>
          <a:prstGeom prst="rect">
            <a:avLst/>
          </a:prstGeom>
        </p:spPr>
        <p:txBody>
          <a:bodyPr/>
          <a:lstStyle>
            <a:lvl1pPr marL="228600" indent="-228600" algn="l" defTabSz="457200" rtl="0" eaLnBrk="1" latinLnBrk="0" hangingPunct="1">
              <a:spcBef>
                <a:spcPct val="20000"/>
              </a:spcBef>
              <a:buFont typeface="Arial"/>
              <a:buChar char="•"/>
              <a:defRPr sz="1600" b="0" i="0" kern="1200">
                <a:solidFill>
                  <a:schemeClr val="tx1"/>
                </a:solidFill>
                <a:latin typeface="+mn-lt"/>
                <a:ea typeface="+mn-ea"/>
                <a:cs typeface="ConduitITC T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0000"/>
              </a:lnSpc>
              <a:spcBef>
                <a:spcPts val="0"/>
              </a:spcBef>
            </a:pPr>
            <a:r>
              <a:rPr lang="en-US" sz="1800" dirty="0" smtClean="0"/>
              <a:t>Scale-up of off-grid solar home systems from basic lighting to appliances</a:t>
            </a:r>
          </a:p>
          <a:p>
            <a:pPr marL="0" lvl="0" indent="0">
              <a:lnSpc>
                <a:spcPct val="100000"/>
              </a:lnSpc>
              <a:spcBef>
                <a:spcPts val="0"/>
              </a:spcBef>
              <a:buNone/>
            </a:pPr>
            <a:endParaRPr lang="en-US" sz="1800" dirty="0" smtClean="0"/>
          </a:p>
          <a:p>
            <a:pPr lvl="0">
              <a:lnSpc>
                <a:spcPct val="100000"/>
              </a:lnSpc>
              <a:spcBef>
                <a:spcPts val="0"/>
              </a:spcBef>
            </a:pPr>
            <a:r>
              <a:rPr lang="en-US" sz="1800" dirty="0" smtClean="0"/>
              <a:t>Installation of rooftop solar for commercial, industrial, and residential customers</a:t>
            </a:r>
          </a:p>
          <a:p>
            <a:pPr marL="0" lvl="0" indent="0">
              <a:lnSpc>
                <a:spcPct val="100000"/>
              </a:lnSpc>
              <a:spcBef>
                <a:spcPts val="0"/>
              </a:spcBef>
              <a:buNone/>
            </a:pPr>
            <a:endParaRPr lang="en-US" sz="1800" dirty="0" smtClean="0"/>
          </a:p>
          <a:p>
            <a:pPr lvl="0">
              <a:lnSpc>
                <a:spcPct val="100000"/>
              </a:lnSpc>
              <a:spcBef>
                <a:spcPts val="0"/>
              </a:spcBef>
            </a:pPr>
            <a:r>
              <a:rPr lang="en-US" sz="1800" dirty="0" smtClean="0"/>
              <a:t>Support of distributed energy service companies to remove financing barriers</a:t>
            </a:r>
          </a:p>
          <a:p>
            <a:pPr marL="0" lvl="0" indent="0">
              <a:lnSpc>
                <a:spcPct val="100000"/>
              </a:lnSpc>
              <a:spcBef>
                <a:spcPts val="0"/>
              </a:spcBef>
              <a:buNone/>
            </a:pPr>
            <a:endParaRPr lang="en-US" sz="1800" dirty="0" smtClean="0"/>
          </a:p>
          <a:p>
            <a:pPr lvl="0">
              <a:lnSpc>
                <a:spcPct val="100000"/>
              </a:lnSpc>
              <a:spcBef>
                <a:spcPts val="0"/>
              </a:spcBef>
            </a:pPr>
            <a:r>
              <a:rPr lang="en-US" sz="1800" dirty="0" smtClean="0"/>
              <a:t>Support of innovative business models and technologies deliver power to local communities through mini-grids</a:t>
            </a:r>
          </a:p>
          <a:p>
            <a:pPr marL="0" lvl="0" indent="0">
              <a:lnSpc>
                <a:spcPct val="100000"/>
              </a:lnSpc>
              <a:spcBef>
                <a:spcPts val="0"/>
              </a:spcBef>
              <a:buNone/>
            </a:pPr>
            <a:endParaRPr lang="en-US" sz="1800" dirty="0" smtClean="0"/>
          </a:p>
          <a:p>
            <a:pPr lvl="0">
              <a:lnSpc>
                <a:spcPct val="100000"/>
              </a:lnSpc>
              <a:spcBef>
                <a:spcPts val="0"/>
              </a:spcBef>
            </a:pPr>
            <a:r>
              <a:rPr lang="en-US" sz="1800" dirty="0" smtClean="0"/>
              <a:t>Production and distribution of clean, efficient biomass </a:t>
            </a:r>
            <a:r>
              <a:rPr lang="en-US" sz="1800" dirty="0" err="1" smtClean="0"/>
              <a:t>cookstoves</a:t>
            </a:r>
            <a:endParaRPr lang="en-US" sz="1800" dirty="0" smtClean="0"/>
          </a:p>
          <a:p>
            <a:pPr marL="0" lvl="0" indent="0">
              <a:lnSpc>
                <a:spcPct val="100000"/>
              </a:lnSpc>
              <a:spcBef>
                <a:spcPts val="0"/>
              </a:spcBef>
              <a:buNone/>
            </a:pPr>
            <a:endParaRPr lang="en-US" sz="1800" dirty="0" smtClean="0"/>
          </a:p>
          <a:p>
            <a:pPr>
              <a:spcBef>
                <a:spcPts val="0"/>
              </a:spcBef>
            </a:pPr>
            <a:r>
              <a:rPr lang="en-US" sz="1800" dirty="0"/>
              <a:t>Support of critical enabling </a:t>
            </a:r>
            <a:r>
              <a:rPr lang="en-US" sz="1800" dirty="0" smtClean="0"/>
              <a:t>infrastructure</a:t>
            </a:r>
          </a:p>
          <a:p>
            <a:pPr marL="0" indent="0">
              <a:spcBef>
                <a:spcPts val="0"/>
              </a:spcBef>
              <a:buNone/>
            </a:pPr>
            <a:endParaRPr lang="en-US" sz="1800" dirty="0" smtClean="0"/>
          </a:p>
          <a:p>
            <a:pPr>
              <a:spcBef>
                <a:spcPts val="0"/>
              </a:spcBef>
            </a:pPr>
            <a:r>
              <a:rPr lang="en-US" sz="1800" dirty="0" smtClean="0"/>
              <a:t>Targeted TA and AS to create and strengthen the enabling environments for the private sector to participate in the renewable markets</a:t>
            </a:r>
            <a:endParaRPr lang="en-US" sz="1800" dirty="0"/>
          </a:p>
          <a:p>
            <a:pPr lvl="0">
              <a:lnSpc>
                <a:spcPct val="100000"/>
              </a:lnSpc>
              <a:spcBef>
                <a:spcPts val="0"/>
              </a:spcBef>
            </a:pPr>
            <a:endParaRPr lang="da-DK" sz="2400" dirty="0"/>
          </a:p>
        </p:txBody>
      </p:sp>
    </p:spTree>
    <p:extLst>
      <p:ext uri="{BB962C8B-B14F-4D97-AF65-F5344CB8AC3E}">
        <p14:creationId xmlns:p14="http://schemas.microsoft.com/office/powerpoint/2010/main" val="6505764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4676775"/>
            <a:ext cx="351884"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05200" y="4191000"/>
            <a:ext cx="4572000" cy="1600438"/>
          </a:xfrm>
          <a:prstGeom prst="rect">
            <a:avLst/>
          </a:prstGeom>
        </p:spPr>
        <p:txBody>
          <a:bodyPr>
            <a:spAutoFit/>
          </a:bodyPr>
          <a:lstStyle/>
          <a:p>
            <a:pPr algn="r"/>
            <a:r>
              <a:rPr lang="en-US" sz="1400" dirty="0"/>
              <a:t>www.climateinvestmentfunds.org </a:t>
            </a:r>
            <a:br>
              <a:rPr lang="en-US" sz="1400" dirty="0"/>
            </a:br>
            <a:endParaRPr lang="en-US" sz="1400" dirty="0"/>
          </a:p>
          <a:p>
            <a:pPr algn="r"/>
            <a:r>
              <a:rPr lang="en-US" sz="1400" dirty="0"/>
              <a:t>@</a:t>
            </a:r>
            <a:r>
              <a:rPr lang="en-US" sz="1400" dirty="0" err="1"/>
              <a:t>CIF_Action</a:t>
            </a:r>
            <a:r>
              <a:rPr lang="en-US" sz="1400" dirty="0"/>
              <a:t>   </a:t>
            </a:r>
            <a:br>
              <a:rPr lang="en-US" sz="1400" dirty="0"/>
            </a:br>
            <a:r>
              <a:rPr lang="en-US" sz="1400" dirty="0"/>
              <a:t/>
            </a:r>
            <a:br>
              <a:rPr lang="en-US" sz="1400" dirty="0"/>
            </a:br>
            <a:r>
              <a:rPr lang="en-US" sz="1400" dirty="0"/>
              <a:t>https://www.youtube.com/user/CIFaction</a:t>
            </a:r>
            <a:br>
              <a:rPr lang="en-US" sz="1400" dirty="0"/>
            </a:br>
            <a:r>
              <a:rPr lang="en-US" sz="1400" dirty="0"/>
              <a:t/>
            </a:r>
            <a:br>
              <a:rPr lang="en-US" sz="1400" dirty="0"/>
            </a:br>
            <a:r>
              <a:rPr lang="en-US" sz="1400" dirty="0"/>
              <a:t>https://www.flickr.com/photos/cifaction/sets</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6915" y="5010153"/>
            <a:ext cx="433387" cy="28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5486638"/>
            <a:ext cx="392814"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421" y="4232244"/>
            <a:ext cx="338138" cy="263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27584" y="3295471"/>
            <a:ext cx="4257040" cy="1200329"/>
          </a:xfrm>
          <a:prstGeom prst="rect">
            <a:avLst/>
          </a:prstGeom>
          <a:noFill/>
        </p:spPr>
        <p:txBody>
          <a:bodyPr wrap="square" rtlCol="0">
            <a:spAutoFit/>
          </a:bodyPr>
          <a:lstStyle/>
          <a:p>
            <a:pPr>
              <a:spcAft>
                <a:spcPts val="600"/>
              </a:spcAft>
            </a:pPr>
            <a:r>
              <a:rPr lang="en-US" sz="2400" b="1" dirty="0" smtClean="0"/>
              <a:t>Mafalda Duarte</a:t>
            </a:r>
          </a:p>
          <a:p>
            <a:pPr>
              <a:spcAft>
                <a:spcPts val="600"/>
              </a:spcAft>
            </a:pPr>
            <a:r>
              <a:rPr lang="en-US" sz="2000" dirty="0" smtClean="0">
                <a:hlinkClick r:id="rId7"/>
              </a:rPr>
              <a:t>Mduarte@worldbank.org</a:t>
            </a:r>
            <a:endParaRPr lang="en-US" sz="2000" dirty="0" smtClean="0"/>
          </a:p>
          <a:p>
            <a:pPr>
              <a:spcAft>
                <a:spcPts val="600"/>
              </a:spcAft>
            </a:pPr>
            <a:r>
              <a:rPr lang="en-US" dirty="0" smtClean="0"/>
              <a:t>(202) 473 - 4678</a:t>
            </a:r>
            <a:endParaRPr lang="en-US" dirty="0"/>
          </a:p>
        </p:txBody>
      </p:sp>
    </p:spTree>
    <p:extLst>
      <p:ext uri="{BB962C8B-B14F-4D97-AF65-F5344CB8AC3E}">
        <p14:creationId xmlns:p14="http://schemas.microsoft.com/office/powerpoint/2010/main" val="159464816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3020</TotalTime>
  <Words>526</Words>
  <Application>Microsoft Office PowerPoint</Application>
  <PresentationFormat>On-screen Show (4:3)</PresentationFormat>
  <Paragraphs>71</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ConduitITC TT</vt:lpstr>
      <vt:lpstr>Myriad Pro</vt:lpstr>
      <vt:lpstr>Myriad Pro Semibold Cond</vt:lpstr>
      <vt:lpstr>Wingdings</vt:lpstr>
      <vt:lpstr>Kontortema</vt:lpstr>
      <vt:lpstr>Report from Joint Meeting on Strategic Directions of the CIF</vt:lpstr>
      <vt:lpstr>Outcomes from the Joint Meeting</vt:lpstr>
      <vt:lpstr>Outcomes from the Joint Meeting</vt:lpstr>
      <vt:lpstr>Lessons Learned from SREP</vt:lpstr>
      <vt:lpstr>SREP: Value proposition and future scenarios</vt:lpstr>
      <vt:lpstr>Features of Proposed New Program: Dedicated Private Sector Program for Energy Access</vt:lpstr>
      <vt:lpstr>Potential Areas of Intervention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Pia</dc:creator>
  <cp:lastModifiedBy>Rafael Ben</cp:lastModifiedBy>
  <cp:revision>199</cp:revision>
  <dcterms:created xsi:type="dcterms:W3CDTF">2015-10-23T14:37:48Z</dcterms:created>
  <dcterms:modified xsi:type="dcterms:W3CDTF">2016-06-30T11:27:05Z</dcterms:modified>
</cp:coreProperties>
</file>